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1" r:id="rId3"/>
    <p:sldId id="256" r:id="rId4"/>
    <p:sldId id="265" r:id="rId5"/>
    <p:sldId id="263" r:id="rId6"/>
    <p:sldId id="264" r:id="rId7"/>
    <p:sldId id="266" r:id="rId8"/>
    <p:sldId id="267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1408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9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2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0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0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9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6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4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30930-F43F-5344-919B-860D1A1C7469}" type="datetimeFigureOut">
              <a:rPr lang="en-US" smtClean="0"/>
              <a:t>10/4/13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38CD-8488-FD4C-9D43-DFA40A1C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3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image" Target="../media/image1.jpeg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emf"/><Relationship Id="rId5" Type="http://schemas.openxmlformats.org/officeDocument/2006/relationships/image" Target="../media/image3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4.emf"/><Relationship Id="rId5" Type="http://schemas.openxmlformats.org/officeDocument/2006/relationships/image" Target="../media/image3.jpe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4.emf"/><Relationship Id="rId5" Type="http://schemas.openxmlformats.org/officeDocument/2006/relationships/image" Target="../media/image3.jpeg"/><Relationship Id="rId6" Type="http://schemas.openxmlformats.org/officeDocument/2006/relationships/oleObject" Target="../embeddings/Microsoft_Equation1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4" Type="http://schemas.openxmlformats.org/officeDocument/2006/relationships/image" Target="../media/image6.emf"/><Relationship Id="rId5" Type="http://schemas.openxmlformats.org/officeDocument/2006/relationships/image" Target="../media/image3.jpeg"/><Relationship Id="rId6" Type="http://schemas.openxmlformats.org/officeDocument/2006/relationships/oleObject" Target="../embeddings/Microsoft_Equation2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08_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"/>
            <a:ext cx="8229600" cy="571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51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7200" y="6408738"/>
            <a:ext cx="8229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272727"/>
                </a:solidFill>
              </a:rPr>
              <a:t>Fig08_01</a:t>
            </a:r>
          </a:p>
        </p:txBody>
      </p:sp>
      <p:sp>
        <p:nvSpPr>
          <p:cNvPr id="2052" name="Rectangle 4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Fig08_01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70731" y="1054641"/>
            <a:ext cx="581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Goal: Want to generate 1000 MW (1x10</a:t>
            </a:r>
            <a:r>
              <a:rPr lang="en-US" baseline="30000" dirty="0" smtClean="0"/>
              <a:t>6</a:t>
            </a:r>
            <a:r>
              <a:rPr lang="en-US" dirty="0" smtClean="0"/>
              <a:t> kJ/s) of Electricity.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4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546436"/>
              </p:ext>
            </p:extLst>
          </p:nvPr>
        </p:nvGraphicFramePr>
        <p:xfrm>
          <a:off x="2240325" y="3901751"/>
          <a:ext cx="6692565" cy="279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3" imgW="6134100" imgH="2565400" progId="Word.Document.12">
                  <p:embed/>
                </p:oleObj>
              </mc:Choice>
              <mc:Fallback>
                <p:oleObj name="Document" r:id="rId3" imgW="6134100" imgH="256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0325" y="3901751"/>
                        <a:ext cx="6692565" cy="279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549" y="302128"/>
            <a:ext cx="4247975" cy="3473395"/>
            <a:chOff x="464549" y="302128"/>
            <a:chExt cx="4247975" cy="3473395"/>
          </a:xfrm>
        </p:grpSpPr>
        <p:pic>
          <p:nvPicPr>
            <p:cNvPr id="4" name="Picture 3" descr="Fig04_16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549" y="302128"/>
              <a:ext cx="4247975" cy="3473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493696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41305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93696" y="248212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41305" y="2567386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91911" y="1123993"/>
              <a:ext cx="0" cy="6933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482945" y="1037635"/>
              <a:ext cx="364957" cy="6620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15047855">
              <a:off x="3642368" y="1570745"/>
              <a:ext cx="129932" cy="224354"/>
            </a:xfrm>
            <a:prstGeom prst="trapezoid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08675" y="1057214"/>
              <a:ext cx="191034" cy="1037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60890" y="302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Consider a system similar to what the components that we’ve just analyzed in class.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8101" y="97632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ideal conditions initially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0777" y="1403234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up state 2 properties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5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47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92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054950"/>
              </p:ext>
            </p:extLst>
          </p:nvPr>
        </p:nvGraphicFramePr>
        <p:xfrm>
          <a:off x="2240325" y="3901751"/>
          <a:ext cx="6692565" cy="279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6134100" imgH="2565400" progId="Word.Document.12">
                  <p:embed/>
                </p:oleObj>
              </mc:Choice>
              <mc:Fallback>
                <p:oleObj name="Document" r:id="rId3" imgW="6134100" imgH="256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0325" y="3901751"/>
                        <a:ext cx="6692565" cy="279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549" y="302128"/>
            <a:ext cx="4247975" cy="3473395"/>
            <a:chOff x="464549" y="302128"/>
            <a:chExt cx="4247975" cy="3473395"/>
          </a:xfrm>
        </p:grpSpPr>
        <p:pic>
          <p:nvPicPr>
            <p:cNvPr id="4" name="Picture 3" descr="Fig04_16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549" y="302128"/>
              <a:ext cx="4247975" cy="3473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493696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41305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93696" y="248212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41305" y="2567386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91911" y="1123993"/>
              <a:ext cx="0" cy="6933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482945" y="1037635"/>
              <a:ext cx="364957" cy="6620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15047855">
              <a:off x="3642368" y="1570745"/>
              <a:ext cx="129932" cy="224354"/>
            </a:xfrm>
            <a:prstGeom prst="trapezoid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08675" y="1057214"/>
              <a:ext cx="191034" cy="1037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60890" y="302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Consider a system similar to what the components that we’ve just analyzed in class.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8101" y="97632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ideal conditions initially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0777" y="1403234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up state 2 properties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2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816185"/>
              </p:ext>
            </p:extLst>
          </p:nvPr>
        </p:nvGraphicFramePr>
        <p:xfrm>
          <a:off x="2240325" y="3901751"/>
          <a:ext cx="6692565" cy="279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" r:id="rId3" imgW="6134100" imgH="2565400" progId="Word.Document.12">
                  <p:embed/>
                </p:oleObj>
              </mc:Choice>
              <mc:Fallback>
                <p:oleObj name="Document" r:id="rId3" imgW="6134100" imgH="256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0325" y="3901751"/>
                        <a:ext cx="6692565" cy="279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549" y="302128"/>
            <a:ext cx="4247975" cy="3473395"/>
            <a:chOff x="464549" y="302128"/>
            <a:chExt cx="4247975" cy="3473395"/>
          </a:xfrm>
        </p:grpSpPr>
        <p:pic>
          <p:nvPicPr>
            <p:cNvPr id="4" name="Picture 3" descr="Fig04_16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549" y="302128"/>
              <a:ext cx="4247975" cy="3473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493696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41305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93696" y="248212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41305" y="2567386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91911" y="1123993"/>
              <a:ext cx="0" cy="6933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482945" y="1037635"/>
              <a:ext cx="364957" cy="6620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15047855">
              <a:off x="3642368" y="1570745"/>
              <a:ext cx="129932" cy="224354"/>
            </a:xfrm>
            <a:prstGeom prst="trapezoid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08675" y="1057214"/>
              <a:ext cx="191034" cy="1037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60890" y="302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Consider a system similar to what the components that we’ve just analyzed in class.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8101" y="97632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ideal conditions initially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0777" y="1403234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up state 2 properties </a:t>
            </a:r>
            <a:endParaRPr lang="en-US" dirty="0"/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44499"/>
              </p:ext>
            </p:extLst>
          </p:nvPr>
        </p:nvGraphicFramePr>
        <p:xfrm>
          <a:off x="4463044" y="2625074"/>
          <a:ext cx="4215576" cy="971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6" imgW="1765300" imgH="406400" progId="Equation.3">
                  <p:embed/>
                </p:oleObj>
              </mc:Choice>
              <mc:Fallback>
                <p:oleObj name="Equation" r:id="rId6" imgW="1765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044" y="2625074"/>
                        <a:ext cx="4215576" cy="971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1111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92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099677"/>
              </p:ext>
            </p:extLst>
          </p:nvPr>
        </p:nvGraphicFramePr>
        <p:xfrm>
          <a:off x="2240325" y="3901751"/>
          <a:ext cx="6692565" cy="2798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6134100" imgH="2565400" progId="Word.Document.12">
                  <p:embed/>
                </p:oleObj>
              </mc:Choice>
              <mc:Fallback>
                <p:oleObj name="Document" r:id="rId3" imgW="6134100" imgH="2565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0325" y="3901751"/>
                        <a:ext cx="6692565" cy="2798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64549" y="302128"/>
            <a:ext cx="4247975" cy="3473395"/>
            <a:chOff x="464549" y="302128"/>
            <a:chExt cx="4247975" cy="3473395"/>
          </a:xfrm>
        </p:grpSpPr>
        <p:pic>
          <p:nvPicPr>
            <p:cNvPr id="4" name="Picture 3" descr="Fig04_16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4549" y="302128"/>
              <a:ext cx="4247975" cy="3473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493696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41305" y="105721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93696" y="2482124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41305" y="2567386"/>
              <a:ext cx="466029" cy="4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3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3291911" y="1123993"/>
              <a:ext cx="0" cy="6933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3482945" y="1037635"/>
              <a:ext cx="364957" cy="6620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15047855">
              <a:off x="3642368" y="1570745"/>
              <a:ext cx="129932" cy="224354"/>
            </a:xfrm>
            <a:prstGeom prst="trapezoid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08675" y="1057214"/>
              <a:ext cx="191034" cy="10377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60890" y="302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Consider a system similar to what the components that we’ve just analyzed in class.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8101" y="97632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ideal conditions initially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0777" y="1403234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up state 2 properties </a:t>
            </a:r>
            <a:endParaRPr lang="en-US" dirty="0"/>
          </a:p>
        </p:txBody>
      </p:sp>
      <p:graphicFrame>
        <p:nvGraphicFramePr>
          <p:cNvPr id="1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139167"/>
              </p:ext>
            </p:extLst>
          </p:nvPr>
        </p:nvGraphicFramePr>
        <p:xfrm>
          <a:off x="4463044" y="2625074"/>
          <a:ext cx="4215576" cy="971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1765300" imgH="406400" progId="Equation.3">
                  <p:embed/>
                </p:oleObj>
              </mc:Choice>
              <mc:Fallback>
                <p:oleObj name="Equation" r:id="rId6" imgW="17653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044" y="2625074"/>
                        <a:ext cx="4215576" cy="971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85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8304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CAPTION" val="Picture 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130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Microsoft Word Document</vt:lpstr>
      <vt:lpstr>Microsoft Equation</vt:lpstr>
      <vt:lpstr>Fig08_01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Sullivan</dc:creator>
  <cp:lastModifiedBy>John Sullivan</cp:lastModifiedBy>
  <cp:revision>10</cp:revision>
  <dcterms:created xsi:type="dcterms:W3CDTF">2012-09-07T12:03:02Z</dcterms:created>
  <dcterms:modified xsi:type="dcterms:W3CDTF">2013-10-04T15:26:41Z</dcterms:modified>
</cp:coreProperties>
</file>