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3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5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8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7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9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2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0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5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1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7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C79B6-695A-3B4D-BA3D-BE906119C779}" type="datetimeFigureOut">
              <a:rPr lang="en-US" smtClean="0"/>
              <a:t>9/21/12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0238A-48B7-9B4F-8E15-5311BDF626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1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not-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33"/>
          <a:stretch/>
        </p:blipFill>
        <p:spPr>
          <a:xfrm>
            <a:off x="375920" y="388620"/>
            <a:ext cx="3521855" cy="329946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362062"/>
              </p:ext>
            </p:extLst>
          </p:nvPr>
        </p:nvGraphicFramePr>
        <p:xfrm>
          <a:off x="3897774" y="388622"/>
          <a:ext cx="4931265" cy="3299458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487333"/>
                <a:gridCol w="719814"/>
                <a:gridCol w="805762"/>
                <a:gridCol w="891710"/>
                <a:gridCol w="687583"/>
                <a:gridCol w="634597"/>
                <a:gridCol w="704466"/>
              </a:tblGrid>
              <a:tr h="6532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</a:p>
                    <a:p>
                      <a:pPr algn="ctr"/>
                      <a:r>
                        <a:rPr lang="en-US" sz="1600" dirty="0" smtClean="0"/>
                        <a:t>(bar)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</a:p>
                    <a:p>
                      <a:pPr algn="ctr"/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deg</a:t>
                      </a:r>
                      <a:r>
                        <a:rPr lang="en-US" sz="1400" dirty="0" smtClean="0"/>
                        <a:t> C)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.90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1.0797</a:t>
                      </a:r>
                    </a:p>
                    <a:p>
                      <a:pPr algn="ctr"/>
                      <a:r>
                        <a:rPr lang="en-US" dirty="0" smtClean="0"/>
                        <a:t>x10</a:t>
                      </a:r>
                      <a:r>
                        <a:rPr lang="en-US" baseline="30000" dirty="0" smtClean="0"/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7440" y="4460240"/>
            <a:ext cx="222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Draw P-v and T-s</a:t>
            </a:r>
          </a:p>
          <a:p>
            <a:pPr algn="ctr"/>
            <a:r>
              <a:rPr lang="en-US" dirty="0" smtClean="0"/>
              <a:t>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20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not-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33"/>
          <a:stretch/>
        </p:blipFill>
        <p:spPr>
          <a:xfrm>
            <a:off x="375920" y="388620"/>
            <a:ext cx="3521855" cy="329946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854880"/>
              </p:ext>
            </p:extLst>
          </p:nvPr>
        </p:nvGraphicFramePr>
        <p:xfrm>
          <a:off x="3718559" y="388622"/>
          <a:ext cx="5110480" cy="3299458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386081"/>
                <a:gridCol w="680720"/>
                <a:gridCol w="772160"/>
                <a:gridCol w="863600"/>
                <a:gridCol w="822960"/>
                <a:gridCol w="854891"/>
                <a:gridCol w="730068"/>
              </a:tblGrid>
              <a:tr h="6532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</a:p>
                    <a:p>
                      <a:pPr algn="ctr"/>
                      <a:r>
                        <a:rPr lang="en-US" sz="1600" dirty="0" smtClean="0"/>
                        <a:t>(bar)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</a:p>
                    <a:p>
                      <a:pPr algn="ctr"/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deg</a:t>
                      </a:r>
                      <a:r>
                        <a:rPr lang="en-US" sz="1400" dirty="0" smtClean="0"/>
                        <a:t> C)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FF0000"/>
                          </a:solidFill>
                        </a:rPr>
                        <a:t>.03837</a:t>
                      </a:r>
                      <a:endParaRPr lang="en-US" sz="24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3625.3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6.903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89.95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2.1286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2431.7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6.8509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.90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89.95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8000"/>
                          </a:solidFill>
                        </a:rPr>
                        <a:t>.001306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376.7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1.1919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140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1.0797</a:t>
                      </a:r>
                    </a:p>
                    <a:p>
                      <a:pPr algn="ctr"/>
                      <a:r>
                        <a:rPr lang="en-US" dirty="0" smtClean="0"/>
                        <a:t>x10</a:t>
                      </a:r>
                      <a:r>
                        <a:rPr lang="en-US" baseline="30000" dirty="0" smtClean="0"/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589.13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1.7391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3366FF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3366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7440" y="4460240"/>
            <a:ext cx="222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Draw P-v and T-s</a:t>
            </a:r>
          </a:p>
          <a:p>
            <a:pPr algn="ctr"/>
            <a:r>
              <a:rPr lang="en-US" dirty="0" smtClean="0"/>
              <a:t>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9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not-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33"/>
          <a:stretch/>
        </p:blipFill>
        <p:spPr>
          <a:xfrm>
            <a:off x="375920" y="388620"/>
            <a:ext cx="3521855" cy="329946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717166"/>
              </p:ext>
            </p:extLst>
          </p:nvPr>
        </p:nvGraphicFramePr>
        <p:xfrm>
          <a:off x="3789682" y="388622"/>
          <a:ext cx="5039357" cy="3299458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498015"/>
                <a:gridCol w="735592"/>
                <a:gridCol w="823424"/>
                <a:gridCol w="760428"/>
                <a:gridCol w="853483"/>
                <a:gridCol w="829936"/>
                <a:gridCol w="538479"/>
              </a:tblGrid>
              <a:tr h="6532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</a:p>
                    <a:p>
                      <a:pPr algn="ctr"/>
                      <a:r>
                        <a:rPr lang="en-US" sz="1600" dirty="0" smtClean="0"/>
                        <a:t>(bar)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</a:p>
                    <a:p>
                      <a:pPr algn="ctr"/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deg</a:t>
                      </a:r>
                      <a:r>
                        <a:rPr lang="en-US" sz="1400" dirty="0" smtClean="0"/>
                        <a:t> C)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2.571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2719.6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7.6375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FF0000"/>
                          </a:solidFill>
                        </a:rPr>
                        <a:t>.00109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632.2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1.8418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7440" y="4460240"/>
            <a:ext cx="222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Draw P-v and T-s</a:t>
            </a:r>
          </a:p>
          <a:p>
            <a:pPr algn="ctr"/>
            <a:r>
              <a:rPr lang="en-US" dirty="0" smtClean="0"/>
              <a:t>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2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not-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333"/>
          <a:stretch/>
        </p:blipFill>
        <p:spPr>
          <a:xfrm>
            <a:off x="375920" y="388620"/>
            <a:ext cx="3521855" cy="329946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880728"/>
              </p:ext>
            </p:extLst>
          </p:nvPr>
        </p:nvGraphicFramePr>
        <p:xfrm>
          <a:off x="3738879" y="388622"/>
          <a:ext cx="5293360" cy="3299458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523117"/>
                <a:gridCol w="772669"/>
                <a:gridCol w="776855"/>
                <a:gridCol w="886829"/>
                <a:gridCol w="896502"/>
                <a:gridCol w="871768"/>
                <a:gridCol w="565620"/>
              </a:tblGrid>
              <a:tr h="65325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</a:p>
                    <a:p>
                      <a:pPr algn="ctr"/>
                      <a:r>
                        <a:rPr lang="en-US" sz="1600" dirty="0" smtClean="0"/>
                        <a:t>(bar)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</a:p>
                    <a:p>
                      <a:pPr algn="ctr"/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deg</a:t>
                      </a:r>
                      <a:r>
                        <a:rPr lang="en-US" sz="1400" dirty="0" smtClean="0"/>
                        <a:t> C)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643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008000"/>
                          </a:solidFill>
                        </a:rPr>
                        <a:t>.03837</a:t>
                      </a:r>
                      <a:endParaRPr lang="en-US" sz="2400" baseline="300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8000"/>
                          </a:solidFill>
                        </a:rPr>
                        <a:t>3625.3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6.903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2.571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2719.6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7.6375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89.95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8000"/>
                          </a:solidFill>
                        </a:rPr>
                        <a:t>.001306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8000"/>
                          </a:solidFill>
                        </a:rPr>
                        <a:t>376.7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1.1919</a:t>
                      </a:r>
                      <a:endParaRPr lang="en-US" sz="14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30000" dirty="0" smtClean="0">
                          <a:solidFill>
                            <a:srgbClr val="FF0000"/>
                          </a:solidFill>
                        </a:rPr>
                        <a:t>.00109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632.2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1.8418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07440" y="4460240"/>
            <a:ext cx="222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Draw P-v and T-s</a:t>
            </a:r>
          </a:p>
          <a:p>
            <a:pPr algn="ctr"/>
            <a:r>
              <a:rPr lang="en-US" dirty="0" smtClean="0"/>
              <a:t>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7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01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01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016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194</Words>
  <Application>Microsoft Macintosh PowerPoint</Application>
  <PresentationFormat>On-screen Show (4:3)</PresentationFormat>
  <Paragraphs>126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Sullivan</dc:creator>
  <cp:lastModifiedBy>John Sullivan</cp:lastModifiedBy>
  <cp:revision>10</cp:revision>
  <cp:lastPrinted>2012-09-21T13:47:09Z</cp:lastPrinted>
  <dcterms:created xsi:type="dcterms:W3CDTF">2012-09-21T13:23:52Z</dcterms:created>
  <dcterms:modified xsi:type="dcterms:W3CDTF">2012-09-21T15:19:57Z</dcterms:modified>
</cp:coreProperties>
</file>