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BA3E5-10E6-40C3-89E8-26D62F3825A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6580-BA07-4D29-A564-CEB37C347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3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setup</a:t>
            </a:r>
            <a:r>
              <a:rPr lang="en-US" baseline="0" dirty="0" smtClean="0"/>
              <a:t> and objectives.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how to get started. As a challenge question, you might ask them why the blue line, associated with the right-hand motion sensor, is negative. Yet the defined coordinate system is positive to the right. Thus in their worksheets they should enter the momentum of Cart B as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 what</a:t>
            </a:r>
            <a:r>
              <a:rPr lang="en-US" baseline="0" dirty="0" smtClean="0"/>
              <a:t> they predict will match their experimental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2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7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0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03816"/>
            <a:ext cx="22383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2" y="1003816"/>
            <a:ext cx="22383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174625"/>
            <a:ext cx="80772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Lab 7 – Work-Energy and Momentum</a:t>
            </a:r>
            <a:endParaRPr lang="en-US" sz="36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184083" y="1699319"/>
            <a:ext cx="2187353" cy="1577281"/>
            <a:chOff x="184083" y="1670744"/>
            <a:chExt cx="2187353" cy="1577281"/>
          </a:xfrm>
        </p:grpSpPr>
        <p:sp>
          <p:nvSpPr>
            <p:cNvPr id="4" name="TextBox 3"/>
            <p:cNvSpPr txBox="1"/>
            <p:nvPr/>
          </p:nvSpPr>
          <p:spPr>
            <a:xfrm>
              <a:off x="184083" y="2310533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Motion sensors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4083" y="1670744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Carts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784283" y="2567854"/>
              <a:ext cx="587153" cy="68017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447800" y="4044077"/>
            <a:ext cx="624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Objectives: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Measure x-velocities of two carts before and after two kinds of collisions.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Calculate the total kinetic energies and momenta and their fractional changes.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Demonstrate if kinetic energy and momentum are conserved.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77100" y="2145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(t) curves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324600" y="1997766"/>
            <a:ext cx="928688" cy="29684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784283" y="1981200"/>
            <a:ext cx="2254317" cy="518041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09523" y="1883986"/>
            <a:ext cx="2695677" cy="45512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09523" y="1883985"/>
            <a:ext cx="3000477" cy="22756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80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136391" y="891540"/>
            <a:ext cx="4937760" cy="3017520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0" y="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Experimental set-up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5791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up the equipment as shown here, with two motion sensors and two carts</a:t>
            </a:r>
            <a:r>
              <a:rPr lang="en-US" dirty="0"/>
              <a:t> </a:t>
            </a:r>
            <a:r>
              <a:rPr lang="en-US" dirty="0" smtClean="0"/>
              <a:t>and a level track.  Cart B has extra mass attached.  Give Cart A a gentle push up the track and collect data.  Follow the online instructions.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647700" y="2745938"/>
            <a:ext cx="609600" cy="683062"/>
            <a:chOff x="2742045" y="1524000"/>
            <a:chExt cx="609600" cy="683062"/>
          </a:xfrm>
        </p:grpSpPr>
        <p:cxnSp>
          <p:nvCxnSpPr>
            <p:cNvPr id="47" name="Straight Arrow Connector 46"/>
            <p:cNvCxnSpPr/>
            <p:nvPr/>
          </p:nvCxnSpPr>
          <p:spPr>
            <a:xfrm flipV="1">
              <a:off x="2742045" y="2119748"/>
              <a:ext cx="609600" cy="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2760518" y="1524000"/>
              <a:ext cx="0" cy="59574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742045" y="1560731"/>
              <a:ext cx="552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</a:t>
              </a:r>
              <a:r>
                <a:rPr lang="en-US" baseline="-25000" dirty="0" err="1" smtClean="0"/>
                <a:t>x</a:t>
              </a:r>
              <a:endParaRPr lang="en-US" baseline="-25000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 t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3400" y="4431268"/>
            <a:ext cx="8115300" cy="1283732"/>
            <a:chOff x="533400" y="4050268"/>
            <a:chExt cx="8115300" cy="1283732"/>
          </a:xfrm>
        </p:grpSpPr>
        <p:grpSp>
          <p:nvGrpSpPr>
            <p:cNvPr id="34" name="Group 33"/>
            <p:cNvGrpSpPr/>
            <p:nvPr/>
          </p:nvGrpSpPr>
          <p:grpSpPr>
            <a:xfrm>
              <a:off x="2438400" y="4439334"/>
              <a:ext cx="1181100" cy="533400"/>
              <a:chOff x="914400" y="4419600"/>
              <a:chExt cx="1181100" cy="5334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914400" y="4419600"/>
                <a:ext cx="11811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028700" y="4501634"/>
                <a:ext cx="952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Cart A</a:t>
                </a:r>
                <a:endParaRPr lang="en-US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33400" y="4953000"/>
              <a:ext cx="8115300" cy="381000"/>
              <a:chOff x="533400" y="4953000"/>
              <a:chExt cx="8115300" cy="3810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33400" y="5029200"/>
                <a:ext cx="8115300" cy="228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000500" y="4953000"/>
                <a:ext cx="1143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Track</a:t>
                </a:r>
                <a:endParaRPr lang="en-US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33400" y="4050268"/>
              <a:ext cx="2819400" cy="978932"/>
              <a:chOff x="533400" y="4050268"/>
              <a:chExt cx="2819400" cy="978932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33400" y="4382869"/>
                <a:ext cx="1181100" cy="646331"/>
                <a:chOff x="533400" y="4343400"/>
                <a:chExt cx="1181100" cy="646331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533400" y="4399865"/>
                  <a:ext cx="11811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647700" y="4343400"/>
                  <a:ext cx="9525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Motion</a:t>
                  </a:r>
                </a:p>
                <a:p>
                  <a:pPr algn="ctr"/>
                  <a:r>
                    <a:rPr lang="en-US" dirty="0" smtClean="0"/>
                    <a:t>sensor</a:t>
                  </a:r>
                  <a:endParaRPr lang="en-US" dirty="0"/>
                </a:p>
              </p:txBody>
            </p:sp>
          </p:grpSp>
          <p:cxnSp>
            <p:nvCxnSpPr>
              <p:cNvPr id="38" name="Straight Arrow Connector 37"/>
              <p:cNvCxnSpPr/>
              <p:nvPr/>
            </p:nvCxnSpPr>
            <p:spPr>
              <a:xfrm flipV="1">
                <a:off x="1752600" y="4724399"/>
                <a:ext cx="609600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1333500" y="4050268"/>
                <a:ext cx="2019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+x direction</a:t>
                </a:r>
                <a:endParaRPr lang="en-US" dirty="0"/>
              </a:p>
            </p:txBody>
          </p:sp>
        </p:grpSp>
      </p:grpSp>
      <p:sp>
        <p:nvSpPr>
          <p:cNvPr id="56" name="Rectangle 55"/>
          <p:cNvSpPr/>
          <p:nvPr/>
        </p:nvSpPr>
        <p:spPr>
          <a:xfrm>
            <a:off x="4572000" y="4819406"/>
            <a:ext cx="11811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495800" y="4763869"/>
            <a:ext cx="131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Cart B, with extra mass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rot="5400000">
            <a:off x="4991100" y="4457700"/>
            <a:ext cx="304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467600" y="4820334"/>
            <a:ext cx="11811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81900" y="4763869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Motion</a:t>
            </a:r>
          </a:p>
          <a:p>
            <a:pPr algn="ctr"/>
            <a:r>
              <a:rPr lang="en-US" dirty="0" smtClean="0"/>
              <a:t>sensor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937260"/>
            <a:ext cx="4867142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3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47800" y="2590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is possible to measure whether kinetic energy and momentum are conserved.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Central concept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568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203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Lab 7 – Work-Energy and Momentum</vt:lpstr>
      <vt:lpstr>PowerPoint Presentation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Graphs of Motion</dc:title>
  <dc:creator>Nancy A. Burnham</dc:creator>
  <cp:lastModifiedBy>Nancy A. Burnham</cp:lastModifiedBy>
  <cp:revision>59</cp:revision>
  <dcterms:created xsi:type="dcterms:W3CDTF">2013-08-08T14:28:17Z</dcterms:created>
  <dcterms:modified xsi:type="dcterms:W3CDTF">2013-08-25T20:19:59Z</dcterms:modified>
</cp:coreProperties>
</file>