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Lst>
  <p:sldSz cy="32918400" cx="21945600"/>
  <p:notesSz cx="6858000" cy="9144000"/>
  <p:embeddedFontLst>
    <p:embeddedFont>
      <p:font typeface="Share Tech"/>
      <p:regular r:id="rId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7" roundtripDataSignature="AMtx7mgCRRu2GzIZCci33Od0nRRQ/lFi/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font" Target="fonts/ShareTech-regular.fntdata"/><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400300" y="1143000"/>
            <a:ext cx="2057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59e079f7c2_1_8:notes"/>
          <p:cNvSpPr/>
          <p:nvPr>
            <p:ph idx="2" type="sldImg"/>
          </p:nvPr>
        </p:nvSpPr>
        <p:spPr>
          <a:xfrm>
            <a:off x="2400300" y="1143000"/>
            <a:ext cx="2057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g359e079f7c2_1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g359e079f7c2_1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4"/>
          <p:cNvSpPr txBox="1"/>
          <p:nvPr>
            <p:ph idx="10" type="dt"/>
          </p:nvPr>
        </p:nvSpPr>
        <p:spPr>
          <a:xfrm>
            <a:off x="1508760" y="30510487"/>
            <a:ext cx="493776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4"/>
          <p:cNvSpPr txBox="1"/>
          <p:nvPr>
            <p:ph idx="11" type="ftr"/>
          </p:nvPr>
        </p:nvSpPr>
        <p:spPr>
          <a:xfrm>
            <a:off x="7269480" y="30510487"/>
            <a:ext cx="740664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4"/>
          <p:cNvSpPr txBox="1"/>
          <p:nvPr>
            <p:ph idx="12" type="sldNum"/>
          </p:nvPr>
        </p:nvSpPr>
        <p:spPr>
          <a:xfrm>
            <a:off x="15499080" y="30510487"/>
            <a:ext cx="493776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3"/>
          <p:cNvSpPr txBox="1"/>
          <p:nvPr>
            <p:ph type="title"/>
          </p:nvPr>
        </p:nvSpPr>
        <p:spPr>
          <a:xfrm>
            <a:off x="1508760" y="1752607"/>
            <a:ext cx="18928080" cy="6362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3"/>
          <p:cNvSpPr txBox="1"/>
          <p:nvPr>
            <p:ph idx="1" type="body"/>
          </p:nvPr>
        </p:nvSpPr>
        <p:spPr>
          <a:xfrm rot="5400000">
            <a:off x="529589" y="9742171"/>
            <a:ext cx="20886422" cy="1892808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400"/>
              </a:spcBef>
              <a:spcAft>
                <a:spcPts val="0"/>
              </a:spcAft>
              <a:buClr>
                <a:schemeClr val="dk1"/>
              </a:buClr>
              <a:buSzPts val="1800"/>
              <a:buChar char="•"/>
              <a:defRPr/>
            </a:lvl1pPr>
            <a:lvl2pPr indent="-342900" lvl="1" marL="914400" algn="l">
              <a:lnSpc>
                <a:spcPct val="90000"/>
              </a:lnSpc>
              <a:spcBef>
                <a:spcPts val="1200"/>
              </a:spcBef>
              <a:spcAft>
                <a:spcPts val="0"/>
              </a:spcAft>
              <a:buClr>
                <a:schemeClr val="dk1"/>
              </a:buClr>
              <a:buSzPts val="180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200"/>
              </a:spcBef>
              <a:spcAft>
                <a:spcPts val="0"/>
              </a:spcAft>
              <a:buClr>
                <a:schemeClr val="dk1"/>
              </a:buClr>
              <a:buSzPts val="1800"/>
              <a:buChar char="•"/>
              <a:defRPr/>
            </a:lvl4pPr>
            <a:lvl5pPr indent="-342900" lvl="4" marL="2286000" algn="l">
              <a:lnSpc>
                <a:spcPct val="90000"/>
              </a:lnSpc>
              <a:spcBef>
                <a:spcPts val="1200"/>
              </a:spcBef>
              <a:spcAft>
                <a:spcPts val="0"/>
              </a:spcAft>
              <a:buClr>
                <a:schemeClr val="dk1"/>
              </a:buClr>
              <a:buSzPts val="1800"/>
              <a:buChar char="•"/>
              <a:defRPr/>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1200"/>
              </a:spcBef>
              <a:spcAft>
                <a:spcPts val="0"/>
              </a:spcAft>
              <a:buClr>
                <a:schemeClr val="dk1"/>
              </a:buClr>
              <a:buSzPts val="1800"/>
              <a:buChar char="•"/>
              <a:defRPr/>
            </a:lvl7pPr>
            <a:lvl8pPr indent="-342900" lvl="7" marL="3657600" algn="l">
              <a:lnSpc>
                <a:spcPct val="90000"/>
              </a:lnSpc>
              <a:spcBef>
                <a:spcPts val="1200"/>
              </a:spcBef>
              <a:spcAft>
                <a:spcPts val="0"/>
              </a:spcAft>
              <a:buClr>
                <a:schemeClr val="dk1"/>
              </a:buClr>
              <a:buSzPts val="1800"/>
              <a:buChar char="•"/>
              <a:defRPr/>
            </a:lvl8pPr>
            <a:lvl9pPr indent="-342900" lvl="8" marL="4114800" algn="l">
              <a:lnSpc>
                <a:spcPct val="90000"/>
              </a:lnSpc>
              <a:spcBef>
                <a:spcPts val="1200"/>
              </a:spcBef>
              <a:spcAft>
                <a:spcPts val="0"/>
              </a:spcAft>
              <a:buClr>
                <a:schemeClr val="dk1"/>
              </a:buClr>
              <a:buSzPts val="1800"/>
              <a:buChar char="•"/>
              <a:defRPr/>
            </a:lvl9pPr>
          </a:lstStyle>
          <a:p/>
        </p:txBody>
      </p:sp>
      <p:sp>
        <p:nvSpPr>
          <p:cNvPr id="75" name="Google Shape;75;p13"/>
          <p:cNvSpPr txBox="1"/>
          <p:nvPr>
            <p:ph idx="10" type="dt"/>
          </p:nvPr>
        </p:nvSpPr>
        <p:spPr>
          <a:xfrm>
            <a:off x="1508760" y="30510487"/>
            <a:ext cx="493776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3"/>
          <p:cNvSpPr txBox="1"/>
          <p:nvPr>
            <p:ph idx="11" type="ftr"/>
          </p:nvPr>
        </p:nvSpPr>
        <p:spPr>
          <a:xfrm>
            <a:off x="7269480" y="30510487"/>
            <a:ext cx="740664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3"/>
          <p:cNvSpPr txBox="1"/>
          <p:nvPr>
            <p:ph idx="12" type="sldNum"/>
          </p:nvPr>
        </p:nvSpPr>
        <p:spPr>
          <a:xfrm>
            <a:off x="15499080" y="30510487"/>
            <a:ext cx="493776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4"/>
          <p:cNvSpPr txBox="1"/>
          <p:nvPr>
            <p:ph type="title"/>
          </p:nvPr>
        </p:nvSpPr>
        <p:spPr>
          <a:xfrm rot="5400000">
            <a:off x="4122420" y="13335001"/>
            <a:ext cx="27896822" cy="473202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4"/>
          <p:cNvSpPr txBox="1"/>
          <p:nvPr>
            <p:ph idx="1" type="body"/>
          </p:nvPr>
        </p:nvSpPr>
        <p:spPr>
          <a:xfrm rot="5400000">
            <a:off x="-5478780" y="8740141"/>
            <a:ext cx="27896822" cy="1392174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400"/>
              </a:spcBef>
              <a:spcAft>
                <a:spcPts val="0"/>
              </a:spcAft>
              <a:buClr>
                <a:schemeClr val="dk1"/>
              </a:buClr>
              <a:buSzPts val="1800"/>
              <a:buChar char="•"/>
              <a:defRPr/>
            </a:lvl1pPr>
            <a:lvl2pPr indent="-342900" lvl="1" marL="914400" algn="l">
              <a:lnSpc>
                <a:spcPct val="90000"/>
              </a:lnSpc>
              <a:spcBef>
                <a:spcPts val="1200"/>
              </a:spcBef>
              <a:spcAft>
                <a:spcPts val="0"/>
              </a:spcAft>
              <a:buClr>
                <a:schemeClr val="dk1"/>
              </a:buClr>
              <a:buSzPts val="180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200"/>
              </a:spcBef>
              <a:spcAft>
                <a:spcPts val="0"/>
              </a:spcAft>
              <a:buClr>
                <a:schemeClr val="dk1"/>
              </a:buClr>
              <a:buSzPts val="1800"/>
              <a:buChar char="•"/>
              <a:defRPr/>
            </a:lvl4pPr>
            <a:lvl5pPr indent="-342900" lvl="4" marL="2286000" algn="l">
              <a:lnSpc>
                <a:spcPct val="90000"/>
              </a:lnSpc>
              <a:spcBef>
                <a:spcPts val="1200"/>
              </a:spcBef>
              <a:spcAft>
                <a:spcPts val="0"/>
              </a:spcAft>
              <a:buClr>
                <a:schemeClr val="dk1"/>
              </a:buClr>
              <a:buSzPts val="1800"/>
              <a:buChar char="•"/>
              <a:defRPr/>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1200"/>
              </a:spcBef>
              <a:spcAft>
                <a:spcPts val="0"/>
              </a:spcAft>
              <a:buClr>
                <a:schemeClr val="dk1"/>
              </a:buClr>
              <a:buSzPts val="1800"/>
              <a:buChar char="•"/>
              <a:defRPr/>
            </a:lvl7pPr>
            <a:lvl8pPr indent="-342900" lvl="7" marL="3657600" algn="l">
              <a:lnSpc>
                <a:spcPct val="90000"/>
              </a:lnSpc>
              <a:spcBef>
                <a:spcPts val="1200"/>
              </a:spcBef>
              <a:spcAft>
                <a:spcPts val="0"/>
              </a:spcAft>
              <a:buClr>
                <a:schemeClr val="dk1"/>
              </a:buClr>
              <a:buSzPts val="1800"/>
              <a:buChar char="•"/>
              <a:defRPr/>
            </a:lvl8pPr>
            <a:lvl9pPr indent="-342900" lvl="8" marL="4114800" algn="l">
              <a:lnSpc>
                <a:spcPct val="90000"/>
              </a:lnSpc>
              <a:spcBef>
                <a:spcPts val="1200"/>
              </a:spcBef>
              <a:spcAft>
                <a:spcPts val="0"/>
              </a:spcAft>
              <a:buClr>
                <a:schemeClr val="dk1"/>
              </a:buClr>
              <a:buSzPts val="1800"/>
              <a:buChar char="•"/>
              <a:defRPr/>
            </a:lvl9pPr>
          </a:lstStyle>
          <a:p/>
        </p:txBody>
      </p:sp>
      <p:sp>
        <p:nvSpPr>
          <p:cNvPr id="81" name="Google Shape;81;p14"/>
          <p:cNvSpPr txBox="1"/>
          <p:nvPr>
            <p:ph idx="10" type="dt"/>
          </p:nvPr>
        </p:nvSpPr>
        <p:spPr>
          <a:xfrm>
            <a:off x="1508760" y="30510487"/>
            <a:ext cx="493776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4"/>
          <p:cNvSpPr txBox="1"/>
          <p:nvPr>
            <p:ph idx="11" type="ftr"/>
          </p:nvPr>
        </p:nvSpPr>
        <p:spPr>
          <a:xfrm>
            <a:off x="7269480" y="30510487"/>
            <a:ext cx="740664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4"/>
          <p:cNvSpPr txBox="1"/>
          <p:nvPr>
            <p:ph idx="12" type="sldNum"/>
          </p:nvPr>
        </p:nvSpPr>
        <p:spPr>
          <a:xfrm>
            <a:off x="15499080" y="30510487"/>
            <a:ext cx="493776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5"/>
          <p:cNvSpPr txBox="1"/>
          <p:nvPr>
            <p:ph type="ctrTitle"/>
          </p:nvPr>
        </p:nvSpPr>
        <p:spPr>
          <a:xfrm>
            <a:off x="1645920" y="5387342"/>
            <a:ext cx="18653760" cy="1146048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14400"/>
              <a:buFont typeface="Calibri"/>
              <a:buNone/>
              <a:defRPr sz="1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5"/>
          <p:cNvSpPr txBox="1"/>
          <p:nvPr>
            <p:ph idx="1" type="subTitle"/>
          </p:nvPr>
        </p:nvSpPr>
        <p:spPr>
          <a:xfrm>
            <a:off x="2743200" y="17289782"/>
            <a:ext cx="16459200" cy="7947658"/>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2400"/>
              </a:spcBef>
              <a:spcAft>
                <a:spcPts val="0"/>
              </a:spcAft>
              <a:buClr>
                <a:schemeClr val="dk1"/>
              </a:buClr>
              <a:buSzPts val="5760"/>
              <a:buNone/>
              <a:defRPr sz="5760"/>
            </a:lvl1pPr>
            <a:lvl2pPr lvl="1" algn="ctr">
              <a:lnSpc>
                <a:spcPct val="90000"/>
              </a:lnSpc>
              <a:spcBef>
                <a:spcPts val="1200"/>
              </a:spcBef>
              <a:spcAft>
                <a:spcPts val="0"/>
              </a:spcAft>
              <a:buClr>
                <a:schemeClr val="dk1"/>
              </a:buClr>
              <a:buSzPts val="4800"/>
              <a:buNone/>
              <a:defRPr sz="4800"/>
            </a:lvl2pPr>
            <a:lvl3pPr lvl="2" algn="ctr">
              <a:lnSpc>
                <a:spcPct val="90000"/>
              </a:lnSpc>
              <a:spcBef>
                <a:spcPts val="1200"/>
              </a:spcBef>
              <a:spcAft>
                <a:spcPts val="0"/>
              </a:spcAft>
              <a:buClr>
                <a:schemeClr val="dk1"/>
              </a:buClr>
              <a:buSzPts val="4320"/>
              <a:buNone/>
              <a:defRPr sz="4320"/>
            </a:lvl3pPr>
            <a:lvl4pPr lvl="3" algn="ctr">
              <a:lnSpc>
                <a:spcPct val="90000"/>
              </a:lnSpc>
              <a:spcBef>
                <a:spcPts val="1200"/>
              </a:spcBef>
              <a:spcAft>
                <a:spcPts val="0"/>
              </a:spcAft>
              <a:buClr>
                <a:schemeClr val="dk1"/>
              </a:buClr>
              <a:buSzPts val="3840"/>
              <a:buNone/>
              <a:defRPr sz="3840"/>
            </a:lvl4pPr>
            <a:lvl5pPr lvl="4" algn="ctr">
              <a:lnSpc>
                <a:spcPct val="90000"/>
              </a:lnSpc>
              <a:spcBef>
                <a:spcPts val="1200"/>
              </a:spcBef>
              <a:spcAft>
                <a:spcPts val="0"/>
              </a:spcAft>
              <a:buClr>
                <a:schemeClr val="dk1"/>
              </a:buClr>
              <a:buSzPts val="3840"/>
              <a:buNone/>
              <a:defRPr sz="3840"/>
            </a:lvl5pPr>
            <a:lvl6pPr lvl="5" algn="ctr">
              <a:lnSpc>
                <a:spcPct val="90000"/>
              </a:lnSpc>
              <a:spcBef>
                <a:spcPts val="1200"/>
              </a:spcBef>
              <a:spcAft>
                <a:spcPts val="0"/>
              </a:spcAft>
              <a:buClr>
                <a:schemeClr val="dk1"/>
              </a:buClr>
              <a:buSzPts val="3840"/>
              <a:buNone/>
              <a:defRPr sz="3840"/>
            </a:lvl6pPr>
            <a:lvl7pPr lvl="6" algn="ctr">
              <a:lnSpc>
                <a:spcPct val="90000"/>
              </a:lnSpc>
              <a:spcBef>
                <a:spcPts val="1200"/>
              </a:spcBef>
              <a:spcAft>
                <a:spcPts val="0"/>
              </a:spcAft>
              <a:buClr>
                <a:schemeClr val="dk1"/>
              </a:buClr>
              <a:buSzPts val="3840"/>
              <a:buNone/>
              <a:defRPr sz="3840"/>
            </a:lvl7pPr>
            <a:lvl8pPr lvl="7" algn="ctr">
              <a:lnSpc>
                <a:spcPct val="90000"/>
              </a:lnSpc>
              <a:spcBef>
                <a:spcPts val="1200"/>
              </a:spcBef>
              <a:spcAft>
                <a:spcPts val="0"/>
              </a:spcAft>
              <a:buClr>
                <a:schemeClr val="dk1"/>
              </a:buClr>
              <a:buSzPts val="3840"/>
              <a:buNone/>
              <a:defRPr sz="3840"/>
            </a:lvl8pPr>
            <a:lvl9pPr lvl="8" algn="ctr">
              <a:lnSpc>
                <a:spcPct val="90000"/>
              </a:lnSpc>
              <a:spcBef>
                <a:spcPts val="1200"/>
              </a:spcBef>
              <a:spcAft>
                <a:spcPts val="0"/>
              </a:spcAft>
              <a:buClr>
                <a:schemeClr val="dk1"/>
              </a:buClr>
              <a:buSzPts val="3840"/>
              <a:buNone/>
              <a:defRPr sz="3840"/>
            </a:lvl9pPr>
          </a:lstStyle>
          <a:p/>
        </p:txBody>
      </p:sp>
      <p:sp>
        <p:nvSpPr>
          <p:cNvPr id="22" name="Google Shape;22;p5"/>
          <p:cNvSpPr txBox="1"/>
          <p:nvPr>
            <p:ph idx="10" type="dt"/>
          </p:nvPr>
        </p:nvSpPr>
        <p:spPr>
          <a:xfrm>
            <a:off x="1508760" y="30510487"/>
            <a:ext cx="493776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5"/>
          <p:cNvSpPr txBox="1"/>
          <p:nvPr>
            <p:ph idx="11" type="ftr"/>
          </p:nvPr>
        </p:nvSpPr>
        <p:spPr>
          <a:xfrm>
            <a:off x="7269480" y="30510487"/>
            <a:ext cx="740664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5"/>
          <p:cNvSpPr txBox="1"/>
          <p:nvPr>
            <p:ph idx="12" type="sldNum"/>
          </p:nvPr>
        </p:nvSpPr>
        <p:spPr>
          <a:xfrm>
            <a:off x="15499080" y="30510487"/>
            <a:ext cx="493776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6"/>
          <p:cNvSpPr txBox="1"/>
          <p:nvPr>
            <p:ph type="title"/>
          </p:nvPr>
        </p:nvSpPr>
        <p:spPr>
          <a:xfrm>
            <a:off x="1508760" y="1752607"/>
            <a:ext cx="18928080" cy="6362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6"/>
          <p:cNvSpPr txBox="1"/>
          <p:nvPr>
            <p:ph idx="1" type="body"/>
          </p:nvPr>
        </p:nvSpPr>
        <p:spPr>
          <a:xfrm>
            <a:off x="1508760" y="8763000"/>
            <a:ext cx="18928080" cy="208864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400"/>
              </a:spcBef>
              <a:spcAft>
                <a:spcPts val="0"/>
              </a:spcAft>
              <a:buClr>
                <a:schemeClr val="dk1"/>
              </a:buClr>
              <a:buSzPts val="1800"/>
              <a:buChar char="•"/>
              <a:defRPr/>
            </a:lvl1pPr>
            <a:lvl2pPr indent="-342900" lvl="1" marL="914400" algn="l">
              <a:lnSpc>
                <a:spcPct val="90000"/>
              </a:lnSpc>
              <a:spcBef>
                <a:spcPts val="1200"/>
              </a:spcBef>
              <a:spcAft>
                <a:spcPts val="0"/>
              </a:spcAft>
              <a:buClr>
                <a:schemeClr val="dk1"/>
              </a:buClr>
              <a:buSzPts val="180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200"/>
              </a:spcBef>
              <a:spcAft>
                <a:spcPts val="0"/>
              </a:spcAft>
              <a:buClr>
                <a:schemeClr val="dk1"/>
              </a:buClr>
              <a:buSzPts val="1800"/>
              <a:buChar char="•"/>
              <a:defRPr/>
            </a:lvl4pPr>
            <a:lvl5pPr indent="-342900" lvl="4" marL="2286000" algn="l">
              <a:lnSpc>
                <a:spcPct val="90000"/>
              </a:lnSpc>
              <a:spcBef>
                <a:spcPts val="1200"/>
              </a:spcBef>
              <a:spcAft>
                <a:spcPts val="0"/>
              </a:spcAft>
              <a:buClr>
                <a:schemeClr val="dk1"/>
              </a:buClr>
              <a:buSzPts val="1800"/>
              <a:buChar char="•"/>
              <a:defRPr/>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1200"/>
              </a:spcBef>
              <a:spcAft>
                <a:spcPts val="0"/>
              </a:spcAft>
              <a:buClr>
                <a:schemeClr val="dk1"/>
              </a:buClr>
              <a:buSzPts val="1800"/>
              <a:buChar char="•"/>
              <a:defRPr/>
            </a:lvl7pPr>
            <a:lvl8pPr indent="-342900" lvl="7" marL="3657600" algn="l">
              <a:lnSpc>
                <a:spcPct val="90000"/>
              </a:lnSpc>
              <a:spcBef>
                <a:spcPts val="1200"/>
              </a:spcBef>
              <a:spcAft>
                <a:spcPts val="0"/>
              </a:spcAft>
              <a:buClr>
                <a:schemeClr val="dk1"/>
              </a:buClr>
              <a:buSzPts val="1800"/>
              <a:buChar char="•"/>
              <a:defRPr/>
            </a:lvl8pPr>
            <a:lvl9pPr indent="-342900" lvl="8" marL="4114800" algn="l">
              <a:lnSpc>
                <a:spcPct val="90000"/>
              </a:lnSpc>
              <a:spcBef>
                <a:spcPts val="1200"/>
              </a:spcBef>
              <a:spcAft>
                <a:spcPts val="0"/>
              </a:spcAft>
              <a:buClr>
                <a:schemeClr val="dk1"/>
              </a:buClr>
              <a:buSzPts val="1800"/>
              <a:buChar char="•"/>
              <a:defRPr/>
            </a:lvl9pPr>
          </a:lstStyle>
          <a:p/>
        </p:txBody>
      </p:sp>
      <p:sp>
        <p:nvSpPr>
          <p:cNvPr id="28" name="Google Shape;28;p6"/>
          <p:cNvSpPr txBox="1"/>
          <p:nvPr>
            <p:ph idx="10" type="dt"/>
          </p:nvPr>
        </p:nvSpPr>
        <p:spPr>
          <a:xfrm>
            <a:off x="1508760" y="30510487"/>
            <a:ext cx="493776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6"/>
          <p:cNvSpPr txBox="1"/>
          <p:nvPr>
            <p:ph idx="11" type="ftr"/>
          </p:nvPr>
        </p:nvSpPr>
        <p:spPr>
          <a:xfrm>
            <a:off x="7269480" y="30510487"/>
            <a:ext cx="740664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6"/>
          <p:cNvSpPr txBox="1"/>
          <p:nvPr>
            <p:ph idx="12" type="sldNum"/>
          </p:nvPr>
        </p:nvSpPr>
        <p:spPr>
          <a:xfrm>
            <a:off x="15499080" y="30510487"/>
            <a:ext cx="493776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7"/>
          <p:cNvSpPr txBox="1"/>
          <p:nvPr>
            <p:ph type="title"/>
          </p:nvPr>
        </p:nvSpPr>
        <p:spPr>
          <a:xfrm>
            <a:off x="1497331" y="8206749"/>
            <a:ext cx="18928080" cy="1369313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4400"/>
              <a:buFont typeface="Calibri"/>
              <a:buNone/>
              <a:defRPr sz="1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7"/>
          <p:cNvSpPr txBox="1"/>
          <p:nvPr>
            <p:ph idx="1" type="body"/>
          </p:nvPr>
        </p:nvSpPr>
        <p:spPr>
          <a:xfrm>
            <a:off x="1497331" y="22029429"/>
            <a:ext cx="18928080" cy="720089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2400"/>
              </a:spcBef>
              <a:spcAft>
                <a:spcPts val="0"/>
              </a:spcAft>
              <a:buClr>
                <a:schemeClr val="dk1"/>
              </a:buClr>
              <a:buSzPts val="5760"/>
              <a:buNone/>
              <a:defRPr sz="5760">
                <a:solidFill>
                  <a:schemeClr val="dk1"/>
                </a:solidFill>
              </a:defRPr>
            </a:lvl1pPr>
            <a:lvl2pPr indent="-228600" lvl="1" marL="914400" algn="l">
              <a:lnSpc>
                <a:spcPct val="90000"/>
              </a:lnSpc>
              <a:spcBef>
                <a:spcPts val="1200"/>
              </a:spcBef>
              <a:spcAft>
                <a:spcPts val="0"/>
              </a:spcAft>
              <a:buClr>
                <a:srgbClr val="888888"/>
              </a:buClr>
              <a:buSzPts val="4800"/>
              <a:buNone/>
              <a:defRPr sz="4800">
                <a:solidFill>
                  <a:srgbClr val="888888"/>
                </a:solidFill>
              </a:defRPr>
            </a:lvl2pPr>
            <a:lvl3pPr indent="-228600" lvl="2" marL="1371600" algn="l">
              <a:lnSpc>
                <a:spcPct val="90000"/>
              </a:lnSpc>
              <a:spcBef>
                <a:spcPts val="1200"/>
              </a:spcBef>
              <a:spcAft>
                <a:spcPts val="0"/>
              </a:spcAft>
              <a:buClr>
                <a:srgbClr val="888888"/>
              </a:buClr>
              <a:buSzPts val="4320"/>
              <a:buNone/>
              <a:defRPr sz="4320">
                <a:solidFill>
                  <a:srgbClr val="888888"/>
                </a:solidFill>
              </a:defRPr>
            </a:lvl3pPr>
            <a:lvl4pPr indent="-228600" lvl="3" marL="1828800" algn="l">
              <a:lnSpc>
                <a:spcPct val="90000"/>
              </a:lnSpc>
              <a:spcBef>
                <a:spcPts val="1200"/>
              </a:spcBef>
              <a:spcAft>
                <a:spcPts val="0"/>
              </a:spcAft>
              <a:buClr>
                <a:srgbClr val="888888"/>
              </a:buClr>
              <a:buSzPts val="3840"/>
              <a:buNone/>
              <a:defRPr sz="3840">
                <a:solidFill>
                  <a:srgbClr val="888888"/>
                </a:solidFill>
              </a:defRPr>
            </a:lvl4pPr>
            <a:lvl5pPr indent="-228600" lvl="4" marL="2286000" algn="l">
              <a:lnSpc>
                <a:spcPct val="90000"/>
              </a:lnSpc>
              <a:spcBef>
                <a:spcPts val="1200"/>
              </a:spcBef>
              <a:spcAft>
                <a:spcPts val="0"/>
              </a:spcAft>
              <a:buClr>
                <a:srgbClr val="888888"/>
              </a:buClr>
              <a:buSzPts val="3840"/>
              <a:buNone/>
              <a:defRPr sz="3840">
                <a:solidFill>
                  <a:srgbClr val="888888"/>
                </a:solidFill>
              </a:defRPr>
            </a:lvl5pPr>
            <a:lvl6pPr indent="-228600" lvl="5" marL="2743200" algn="l">
              <a:lnSpc>
                <a:spcPct val="90000"/>
              </a:lnSpc>
              <a:spcBef>
                <a:spcPts val="1200"/>
              </a:spcBef>
              <a:spcAft>
                <a:spcPts val="0"/>
              </a:spcAft>
              <a:buClr>
                <a:srgbClr val="888888"/>
              </a:buClr>
              <a:buSzPts val="3840"/>
              <a:buNone/>
              <a:defRPr sz="3840">
                <a:solidFill>
                  <a:srgbClr val="888888"/>
                </a:solidFill>
              </a:defRPr>
            </a:lvl6pPr>
            <a:lvl7pPr indent="-228600" lvl="6" marL="3200400" algn="l">
              <a:lnSpc>
                <a:spcPct val="90000"/>
              </a:lnSpc>
              <a:spcBef>
                <a:spcPts val="1200"/>
              </a:spcBef>
              <a:spcAft>
                <a:spcPts val="0"/>
              </a:spcAft>
              <a:buClr>
                <a:srgbClr val="888888"/>
              </a:buClr>
              <a:buSzPts val="3840"/>
              <a:buNone/>
              <a:defRPr sz="3840">
                <a:solidFill>
                  <a:srgbClr val="888888"/>
                </a:solidFill>
              </a:defRPr>
            </a:lvl7pPr>
            <a:lvl8pPr indent="-228600" lvl="7" marL="3657600" algn="l">
              <a:lnSpc>
                <a:spcPct val="90000"/>
              </a:lnSpc>
              <a:spcBef>
                <a:spcPts val="1200"/>
              </a:spcBef>
              <a:spcAft>
                <a:spcPts val="0"/>
              </a:spcAft>
              <a:buClr>
                <a:srgbClr val="888888"/>
              </a:buClr>
              <a:buSzPts val="3840"/>
              <a:buNone/>
              <a:defRPr sz="3840">
                <a:solidFill>
                  <a:srgbClr val="888888"/>
                </a:solidFill>
              </a:defRPr>
            </a:lvl8pPr>
            <a:lvl9pPr indent="-228600" lvl="8" marL="4114800" algn="l">
              <a:lnSpc>
                <a:spcPct val="90000"/>
              </a:lnSpc>
              <a:spcBef>
                <a:spcPts val="1200"/>
              </a:spcBef>
              <a:spcAft>
                <a:spcPts val="0"/>
              </a:spcAft>
              <a:buClr>
                <a:srgbClr val="888888"/>
              </a:buClr>
              <a:buSzPts val="3840"/>
              <a:buNone/>
              <a:defRPr sz="3840">
                <a:solidFill>
                  <a:srgbClr val="888888"/>
                </a:solidFill>
              </a:defRPr>
            </a:lvl9pPr>
          </a:lstStyle>
          <a:p/>
        </p:txBody>
      </p:sp>
      <p:sp>
        <p:nvSpPr>
          <p:cNvPr id="34" name="Google Shape;34;p7"/>
          <p:cNvSpPr txBox="1"/>
          <p:nvPr>
            <p:ph idx="10" type="dt"/>
          </p:nvPr>
        </p:nvSpPr>
        <p:spPr>
          <a:xfrm>
            <a:off x="1508760" y="30510487"/>
            <a:ext cx="493776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7"/>
          <p:cNvSpPr txBox="1"/>
          <p:nvPr>
            <p:ph idx="11" type="ftr"/>
          </p:nvPr>
        </p:nvSpPr>
        <p:spPr>
          <a:xfrm>
            <a:off x="7269480" y="30510487"/>
            <a:ext cx="740664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7"/>
          <p:cNvSpPr txBox="1"/>
          <p:nvPr>
            <p:ph idx="12" type="sldNum"/>
          </p:nvPr>
        </p:nvSpPr>
        <p:spPr>
          <a:xfrm>
            <a:off x="15499080" y="30510487"/>
            <a:ext cx="493776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8"/>
          <p:cNvSpPr txBox="1"/>
          <p:nvPr>
            <p:ph type="title"/>
          </p:nvPr>
        </p:nvSpPr>
        <p:spPr>
          <a:xfrm>
            <a:off x="1508760" y="1752607"/>
            <a:ext cx="18928080" cy="6362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8"/>
          <p:cNvSpPr txBox="1"/>
          <p:nvPr>
            <p:ph idx="1" type="body"/>
          </p:nvPr>
        </p:nvSpPr>
        <p:spPr>
          <a:xfrm>
            <a:off x="1508760" y="8763000"/>
            <a:ext cx="9326880" cy="208864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400"/>
              </a:spcBef>
              <a:spcAft>
                <a:spcPts val="0"/>
              </a:spcAft>
              <a:buClr>
                <a:schemeClr val="dk1"/>
              </a:buClr>
              <a:buSzPts val="1800"/>
              <a:buChar char="•"/>
              <a:defRPr/>
            </a:lvl1pPr>
            <a:lvl2pPr indent="-342900" lvl="1" marL="914400" algn="l">
              <a:lnSpc>
                <a:spcPct val="90000"/>
              </a:lnSpc>
              <a:spcBef>
                <a:spcPts val="1200"/>
              </a:spcBef>
              <a:spcAft>
                <a:spcPts val="0"/>
              </a:spcAft>
              <a:buClr>
                <a:schemeClr val="dk1"/>
              </a:buClr>
              <a:buSzPts val="180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200"/>
              </a:spcBef>
              <a:spcAft>
                <a:spcPts val="0"/>
              </a:spcAft>
              <a:buClr>
                <a:schemeClr val="dk1"/>
              </a:buClr>
              <a:buSzPts val="1800"/>
              <a:buChar char="•"/>
              <a:defRPr/>
            </a:lvl4pPr>
            <a:lvl5pPr indent="-342900" lvl="4" marL="2286000" algn="l">
              <a:lnSpc>
                <a:spcPct val="90000"/>
              </a:lnSpc>
              <a:spcBef>
                <a:spcPts val="1200"/>
              </a:spcBef>
              <a:spcAft>
                <a:spcPts val="0"/>
              </a:spcAft>
              <a:buClr>
                <a:schemeClr val="dk1"/>
              </a:buClr>
              <a:buSzPts val="1800"/>
              <a:buChar char="•"/>
              <a:defRPr/>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1200"/>
              </a:spcBef>
              <a:spcAft>
                <a:spcPts val="0"/>
              </a:spcAft>
              <a:buClr>
                <a:schemeClr val="dk1"/>
              </a:buClr>
              <a:buSzPts val="1800"/>
              <a:buChar char="•"/>
              <a:defRPr/>
            </a:lvl7pPr>
            <a:lvl8pPr indent="-342900" lvl="7" marL="3657600" algn="l">
              <a:lnSpc>
                <a:spcPct val="90000"/>
              </a:lnSpc>
              <a:spcBef>
                <a:spcPts val="1200"/>
              </a:spcBef>
              <a:spcAft>
                <a:spcPts val="0"/>
              </a:spcAft>
              <a:buClr>
                <a:schemeClr val="dk1"/>
              </a:buClr>
              <a:buSzPts val="1800"/>
              <a:buChar char="•"/>
              <a:defRPr/>
            </a:lvl8pPr>
            <a:lvl9pPr indent="-342900" lvl="8" marL="4114800" algn="l">
              <a:lnSpc>
                <a:spcPct val="90000"/>
              </a:lnSpc>
              <a:spcBef>
                <a:spcPts val="1200"/>
              </a:spcBef>
              <a:spcAft>
                <a:spcPts val="0"/>
              </a:spcAft>
              <a:buClr>
                <a:schemeClr val="dk1"/>
              </a:buClr>
              <a:buSzPts val="1800"/>
              <a:buChar char="•"/>
              <a:defRPr/>
            </a:lvl9pPr>
          </a:lstStyle>
          <a:p/>
        </p:txBody>
      </p:sp>
      <p:sp>
        <p:nvSpPr>
          <p:cNvPr id="40" name="Google Shape;40;p8"/>
          <p:cNvSpPr txBox="1"/>
          <p:nvPr>
            <p:ph idx="2" type="body"/>
          </p:nvPr>
        </p:nvSpPr>
        <p:spPr>
          <a:xfrm>
            <a:off x="11109960" y="8763000"/>
            <a:ext cx="9326880" cy="208864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400"/>
              </a:spcBef>
              <a:spcAft>
                <a:spcPts val="0"/>
              </a:spcAft>
              <a:buClr>
                <a:schemeClr val="dk1"/>
              </a:buClr>
              <a:buSzPts val="1800"/>
              <a:buChar char="•"/>
              <a:defRPr/>
            </a:lvl1pPr>
            <a:lvl2pPr indent="-342900" lvl="1" marL="914400" algn="l">
              <a:lnSpc>
                <a:spcPct val="90000"/>
              </a:lnSpc>
              <a:spcBef>
                <a:spcPts val="1200"/>
              </a:spcBef>
              <a:spcAft>
                <a:spcPts val="0"/>
              </a:spcAft>
              <a:buClr>
                <a:schemeClr val="dk1"/>
              </a:buClr>
              <a:buSzPts val="180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200"/>
              </a:spcBef>
              <a:spcAft>
                <a:spcPts val="0"/>
              </a:spcAft>
              <a:buClr>
                <a:schemeClr val="dk1"/>
              </a:buClr>
              <a:buSzPts val="1800"/>
              <a:buChar char="•"/>
              <a:defRPr/>
            </a:lvl4pPr>
            <a:lvl5pPr indent="-342900" lvl="4" marL="2286000" algn="l">
              <a:lnSpc>
                <a:spcPct val="90000"/>
              </a:lnSpc>
              <a:spcBef>
                <a:spcPts val="1200"/>
              </a:spcBef>
              <a:spcAft>
                <a:spcPts val="0"/>
              </a:spcAft>
              <a:buClr>
                <a:schemeClr val="dk1"/>
              </a:buClr>
              <a:buSzPts val="1800"/>
              <a:buChar char="•"/>
              <a:defRPr/>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1200"/>
              </a:spcBef>
              <a:spcAft>
                <a:spcPts val="0"/>
              </a:spcAft>
              <a:buClr>
                <a:schemeClr val="dk1"/>
              </a:buClr>
              <a:buSzPts val="1800"/>
              <a:buChar char="•"/>
              <a:defRPr/>
            </a:lvl7pPr>
            <a:lvl8pPr indent="-342900" lvl="7" marL="3657600" algn="l">
              <a:lnSpc>
                <a:spcPct val="90000"/>
              </a:lnSpc>
              <a:spcBef>
                <a:spcPts val="1200"/>
              </a:spcBef>
              <a:spcAft>
                <a:spcPts val="0"/>
              </a:spcAft>
              <a:buClr>
                <a:schemeClr val="dk1"/>
              </a:buClr>
              <a:buSzPts val="1800"/>
              <a:buChar char="•"/>
              <a:defRPr/>
            </a:lvl8pPr>
            <a:lvl9pPr indent="-342900" lvl="8" marL="4114800" algn="l">
              <a:lnSpc>
                <a:spcPct val="90000"/>
              </a:lnSpc>
              <a:spcBef>
                <a:spcPts val="1200"/>
              </a:spcBef>
              <a:spcAft>
                <a:spcPts val="0"/>
              </a:spcAft>
              <a:buClr>
                <a:schemeClr val="dk1"/>
              </a:buClr>
              <a:buSzPts val="1800"/>
              <a:buChar char="•"/>
              <a:defRPr/>
            </a:lvl9pPr>
          </a:lstStyle>
          <a:p/>
        </p:txBody>
      </p:sp>
      <p:sp>
        <p:nvSpPr>
          <p:cNvPr id="41" name="Google Shape;41;p8"/>
          <p:cNvSpPr txBox="1"/>
          <p:nvPr>
            <p:ph idx="10" type="dt"/>
          </p:nvPr>
        </p:nvSpPr>
        <p:spPr>
          <a:xfrm>
            <a:off x="1508760" y="30510487"/>
            <a:ext cx="493776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8"/>
          <p:cNvSpPr txBox="1"/>
          <p:nvPr>
            <p:ph idx="11" type="ftr"/>
          </p:nvPr>
        </p:nvSpPr>
        <p:spPr>
          <a:xfrm>
            <a:off x="7269480" y="30510487"/>
            <a:ext cx="740664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8"/>
          <p:cNvSpPr txBox="1"/>
          <p:nvPr>
            <p:ph idx="12" type="sldNum"/>
          </p:nvPr>
        </p:nvSpPr>
        <p:spPr>
          <a:xfrm>
            <a:off x="15499080" y="30510487"/>
            <a:ext cx="493776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9"/>
          <p:cNvSpPr txBox="1"/>
          <p:nvPr>
            <p:ph type="title"/>
          </p:nvPr>
        </p:nvSpPr>
        <p:spPr>
          <a:xfrm>
            <a:off x="1511618" y="1752607"/>
            <a:ext cx="18928080" cy="6362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9"/>
          <p:cNvSpPr txBox="1"/>
          <p:nvPr>
            <p:ph idx="1" type="body"/>
          </p:nvPr>
        </p:nvSpPr>
        <p:spPr>
          <a:xfrm>
            <a:off x="1511621" y="8069582"/>
            <a:ext cx="9284016" cy="395477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2400"/>
              </a:spcBef>
              <a:spcAft>
                <a:spcPts val="0"/>
              </a:spcAft>
              <a:buClr>
                <a:schemeClr val="dk1"/>
              </a:buClr>
              <a:buSzPts val="5760"/>
              <a:buNone/>
              <a:defRPr b="1" sz="5760"/>
            </a:lvl1pPr>
            <a:lvl2pPr indent="-228600" lvl="1" marL="914400" algn="l">
              <a:lnSpc>
                <a:spcPct val="90000"/>
              </a:lnSpc>
              <a:spcBef>
                <a:spcPts val="1200"/>
              </a:spcBef>
              <a:spcAft>
                <a:spcPts val="0"/>
              </a:spcAft>
              <a:buClr>
                <a:schemeClr val="dk1"/>
              </a:buClr>
              <a:buSzPts val="4800"/>
              <a:buNone/>
              <a:defRPr b="1" sz="4800"/>
            </a:lvl2pPr>
            <a:lvl3pPr indent="-228600" lvl="2" marL="1371600" algn="l">
              <a:lnSpc>
                <a:spcPct val="90000"/>
              </a:lnSpc>
              <a:spcBef>
                <a:spcPts val="1200"/>
              </a:spcBef>
              <a:spcAft>
                <a:spcPts val="0"/>
              </a:spcAft>
              <a:buClr>
                <a:schemeClr val="dk1"/>
              </a:buClr>
              <a:buSzPts val="4320"/>
              <a:buNone/>
              <a:defRPr b="1" sz="4320"/>
            </a:lvl3pPr>
            <a:lvl4pPr indent="-228600" lvl="3" marL="1828800" algn="l">
              <a:lnSpc>
                <a:spcPct val="90000"/>
              </a:lnSpc>
              <a:spcBef>
                <a:spcPts val="1200"/>
              </a:spcBef>
              <a:spcAft>
                <a:spcPts val="0"/>
              </a:spcAft>
              <a:buClr>
                <a:schemeClr val="dk1"/>
              </a:buClr>
              <a:buSzPts val="3840"/>
              <a:buNone/>
              <a:defRPr b="1" sz="3840"/>
            </a:lvl4pPr>
            <a:lvl5pPr indent="-228600" lvl="4" marL="2286000" algn="l">
              <a:lnSpc>
                <a:spcPct val="90000"/>
              </a:lnSpc>
              <a:spcBef>
                <a:spcPts val="1200"/>
              </a:spcBef>
              <a:spcAft>
                <a:spcPts val="0"/>
              </a:spcAft>
              <a:buClr>
                <a:schemeClr val="dk1"/>
              </a:buClr>
              <a:buSzPts val="3840"/>
              <a:buNone/>
              <a:defRPr b="1" sz="3840"/>
            </a:lvl5pPr>
            <a:lvl6pPr indent="-228600" lvl="5" marL="2743200" algn="l">
              <a:lnSpc>
                <a:spcPct val="90000"/>
              </a:lnSpc>
              <a:spcBef>
                <a:spcPts val="1200"/>
              </a:spcBef>
              <a:spcAft>
                <a:spcPts val="0"/>
              </a:spcAft>
              <a:buClr>
                <a:schemeClr val="dk1"/>
              </a:buClr>
              <a:buSzPts val="3840"/>
              <a:buNone/>
              <a:defRPr b="1" sz="3840"/>
            </a:lvl6pPr>
            <a:lvl7pPr indent="-228600" lvl="6" marL="3200400" algn="l">
              <a:lnSpc>
                <a:spcPct val="90000"/>
              </a:lnSpc>
              <a:spcBef>
                <a:spcPts val="1200"/>
              </a:spcBef>
              <a:spcAft>
                <a:spcPts val="0"/>
              </a:spcAft>
              <a:buClr>
                <a:schemeClr val="dk1"/>
              </a:buClr>
              <a:buSzPts val="3840"/>
              <a:buNone/>
              <a:defRPr b="1" sz="3840"/>
            </a:lvl7pPr>
            <a:lvl8pPr indent="-228600" lvl="7" marL="3657600" algn="l">
              <a:lnSpc>
                <a:spcPct val="90000"/>
              </a:lnSpc>
              <a:spcBef>
                <a:spcPts val="1200"/>
              </a:spcBef>
              <a:spcAft>
                <a:spcPts val="0"/>
              </a:spcAft>
              <a:buClr>
                <a:schemeClr val="dk1"/>
              </a:buClr>
              <a:buSzPts val="3840"/>
              <a:buNone/>
              <a:defRPr b="1" sz="3840"/>
            </a:lvl8pPr>
            <a:lvl9pPr indent="-228600" lvl="8" marL="4114800" algn="l">
              <a:lnSpc>
                <a:spcPct val="90000"/>
              </a:lnSpc>
              <a:spcBef>
                <a:spcPts val="1200"/>
              </a:spcBef>
              <a:spcAft>
                <a:spcPts val="0"/>
              </a:spcAft>
              <a:buClr>
                <a:schemeClr val="dk1"/>
              </a:buClr>
              <a:buSzPts val="3840"/>
              <a:buNone/>
              <a:defRPr b="1" sz="3840"/>
            </a:lvl9pPr>
          </a:lstStyle>
          <a:p/>
        </p:txBody>
      </p:sp>
      <p:sp>
        <p:nvSpPr>
          <p:cNvPr id="47" name="Google Shape;47;p9"/>
          <p:cNvSpPr txBox="1"/>
          <p:nvPr>
            <p:ph idx="2" type="body"/>
          </p:nvPr>
        </p:nvSpPr>
        <p:spPr>
          <a:xfrm>
            <a:off x="1511621" y="12024360"/>
            <a:ext cx="9284016" cy="176860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400"/>
              </a:spcBef>
              <a:spcAft>
                <a:spcPts val="0"/>
              </a:spcAft>
              <a:buClr>
                <a:schemeClr val="dk1"/>
              </a:buClr>
              <a:buSzPts val="1800"/>
              <a:buChar char="•"/>
              <a:defRPr/>
            </a:lvl1pPr>
            <a:lvl2pPr indent="-342900" lvl="1" marL="914400" algn="l">
              <a:lnSpc>
                <a:spcPct val="90000"/>
              </a:lnSpc>
              <a:spcBef>
                <a:spcPts val="1200"/>
              </a:spcBef>
              <a:spcAft>
                <a:spcPts val="0"/>
              </a:spcAft>
              <a:buClr>
                <a:schemeClr val="dk1"/>
              </a:buClr>
              <a:buSzPts val="180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200"/>
              </a:spcBef>
              <a:spcAft>
                <a:spcPts val="0"/>
              </a:spcAft>
              <a:buClr>
                <a:schemeClr val="dk1"/>
              </a:buClr>
              <a:buSzPts val="1800"/>
              <a:buChar char="•"/>
              <a:defRPr/>
            </a:lvl4pPr>
            <a:lvl5pPr indent="-342900" lvl="4" marL="2286000" algn="l">
              <a:lnSpc>
                <a:spcPct val="90000"/>
              </a:lnSpc>
              <a:spcBef>
                <a:spcPts val="1200"/>
              </a:spcBef>
              <a:spcAft>
                <a:spcPts val="0"/>
              </a:spcAft>
              <a:buClr>
                <a:schemeClr val="dk1"/>
              </a:buClr>
              <a:buSzPts val="1800"/>
              <a:buChar char="•"/>
              <a:defRPr/>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1200"/>
              </a:spcBef>
              <a:spcAft>
                <a:spcPts val="0"/>
              </a:spcAft>
              <a:buClr>
                <a:schemeClr val="dk1"/>
              </a:buClr>
              <a:buSzPts val="1800"/>
              <a:buChar char="•"/>
              <a:defRPr/>
            </a:lvl7pPr>
            <a:lvl8pPr indent="-342900" lvl="7" marL="3657600" algn="l">
              <a:lnSpc>
                <a:spcPct val="90000"/>
              </a:lnSpc>
              <a:spcBef>
                <a:spcPts val="1200"/>
              </a:spcBef>
              <a:spcAft>
                <a:spcPts val="0"/>
              </a:spcAft>
              <a:buClr>
                <a:schemeClr val="dk1"/>
              </a:buClr>
              <a:buSzPts val="1800"/>
              <a:buChar char="•"/>
              <a:defRPr/>
            </a:lvl8pPr>
            <a:lvl9pPr indent="-342900" lvl="8" marL="4114800" algn="l">
              <a:lnSpc>
                <a:spcPct val="90000"/>
              </a:lnSpc>
              <a:spcBef>
                <a:spcPts val="1200"/>
              </a:spcBef>
              <a:spcAft>
                <a:spcPts val="0"/>
              </a:spcAft>
              <a:buClr>
                <a:schemeClr val="dk1"/>
              </a:buClr>
              <a:buSzPts val="1800"/>
              <a:buChar char="•"/>
              <a:defRPr/>
            </a:lvl9pPr>
          </a:lstStyle>
          <a:p/>
        </p:txBody>
      </p:sp>
      <p:sp>
        <p:nvSpPr>
          <p:cNvPr id="48" name="Google Shape;48;p9"/>
          <p:cNvSpPr txBox="1"/>
          <p:nvPr>
            <p:ph idx="3" type="body"/>
          </p:nvPr>
        </p:nvSpPr>
        <p:spPr>
          <a:xfrm>
            <a:off x="11109961" y="8069582"/>
            <a:ext cx="9329738" cy="395477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2400"/>
              </a:spcBef>
              <a:spcAft>
                <a:spcPts val="0"/>
              </a:spcAft>
              <a:buClr>
                <a:schemeClr val="dk1"/>
              </a:buClr>
              <a:buSzPts val="5760"/>
              <a:buNone/>
              <a:defRPr b="1" sz="5760"/>
            </a:lvl1pPr>
            <a:lvl2pPr indent="-228600" lvl="1" marL="914400" algn="l">
              <a:lnSpc>
                <a:spcPct val="90000"/>
              </a:lnSpc>
              <a:spcBef>
                <a:spcPts val="1200"/>
              </a:spcBef>
              <a:spcAft>
                <a:spcPts val="0"/>
              </a:spcAft>
              <a:buClr>
                <a:schemeClr val="dk1"/>
              </a:buClr>
              <a:buSzPts val="4800"/>
              <a:buNone/>
              <a:defRPr b="1" sz="4800"/>
            </a:lvl2pPr>
            <a:lvl3pPr indent="-228600" lvl="2" marL="1371600" algn="l">
              <a:lnSpc>
                <a:spcPct val="90000"/>
              </a:lnSpc>
              <a:spcBef>
                <a:spcPts val="1200"/>
              </a:spcBef>
              <a:spcAft>
                <a:spcPts val="0"/>
              </a:spcAft>
              <a:buClr>
                <a:schemeClr val="dk1"/>
              </a:buClr>
              <a:buSzPts val="4320"/>
              <a:buNone/>
              <a:defRPr b="1" sz="4320"/>
            </a:lvl3pPr>
            <a:lvl4pPr indent="-228600" lvl="3" marL="1828800" algn="l">
              <a:lnSpc>
                <a:spcPct val="90000"/>
              </a:lnSpc>
              <a:spcBef>
                <a:spcPts val="1200"/>
              </a:spcBef>
              <a:spcAft>
                <a:spcPts val="0"/>
              </a:spcAft>
              <a:buClr>
                <a:schemeClr val="dk1"/>
              </a:buClr>
              <a:buSzPts val="3840"/>
              <a:buNone/>
              <a:defRPr b="1" sz="3840"/>
            </a:lvl4pPr>
            <a:lvl5pPr indent="-228600" lvl="4" marL="2286000" algn="l">
              <a:lnSpc>
                <a:spcPct val="90000"/>
              </a:lnSpc>
              <a:spcBef>
                <a:spcPts val="1200"/>
              </a:spcBef>
              <a:spcAft>
                <a:spcPts val="0"/>
              </a:spcAft>
              <a:buClr>
                <a:schemeClr val="dk1"/>
              </a:buClr>
              <a:buSzPts val="3840"/>
              <a:buNone/>
              <a:defRPr b="1" sz="3840"/>
            </a:lvl5pPr>
            <a:lvl6pPr indent="-228600" lvl="5" marL="2743200" algn="l">
              <a:lnSpc>
                <a:spcPct val="90000"/>
              </a:lnSpc>
              <a:spcBef>
                <a:spcPts val="1200"/>
              </a:spcBef>
              <a:spcAft>
                <a:spcPts val="0"/>
              </a:spcAft>
              <a:buClr>
                <a:schemeClr val="dk1"/>
              </a:buClr>
              <a:buSzPts val="3840"/>
              <a:buNone/>
              <a:defRPr b="1" sz="3840"/>
            </a:lvl6pPr>
            <a:lvl7pPr indent="-228600" lvl="6" marL="3200400" algn="l">
              <a:lnSpc>
                <a:spcPct val="90000"/>
              </a:lnSpc>
              <a:spcBef>
                <a:spcPts val="1200"/>
              </a:spcBef>
              <a:spcAft>
                <a:spcPts val="0"/>
              </a:spcAft>
              <a:buClr>
                <a:schemeClr val="dk1"/>
              </a:buClr>
              <a:buSzPts val="3840"/>
              <a:buNone/>
              <a:defRPr b="1" sz="3840"/>
            </a:lvl7pPr>
            <a:lvl8pPr indent="-228600" lvl="7" marL="3657600" algn="l">
              <a:lnSpc>
                <a:spcPct val="90000"/>
              </a:lnSpc>
              <a:spcBef>
                <a:spcPts val="1200"/>
              </a:spcBef>
              <a:spcAft>
                <a:spcPts val="0"/>
              </a:spcAft>
              <a:buClr>
                <a:schemeClr val="dk1"/>
              </a:buClr>
              <a:buSzPts val="3840"/>
              <a:buNone/>
              <a:defRPr b="1" sz="3840"/>
            </a:lvl8pPr>
            <a:lvl9pPr indent="-228600" lvl="8" marL="4114800" algn="l">
              <a:lnSpc>
                <a:spcPct val="90000"/>
              </a:lnSpc>
              <a:spcBef>
                <a:spcPts val="1200"/>
              </a:spcBef>
              <a:spcAft>
                <a:spcPts val="0"/>
              </a:spcAft>
              <a:buClr>
                <a:schemeClr val="dk1"/>
              </a:buClr>
              <a:buSzPts val="3840"/>
              <a:buNone/>
              <a:defRPr b="1" sz="3840"/>
            </a:lvl9pPr>
          </a:lstStyle>
          <a:p/>
        </p:txBody>
      </p:sp>
      <p:sp>
        <p:nvSpPr>
          <p:cNvPr id="49" name="Google Shape;49;p9"/>
          <p:cNvSpPr txBox="1"/>
          <p:nvPr>
            <p:ph idx="4" type="body"/>
          </p:nvPr>
        </p:nvSpPr>
        <p:spPr>
          <a:xfrm>
            <a:off x="11109961" y="12024360"/>
            <a:ext cx="9329738" cy="176860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400"/>
              </a:spcBef>
              <a:spcAft>
                <a:spcPts val="0"/>
              </a:spcAft>
              <a:buClr>
                <a:schemeClr val="dk1"/>
              </a:buClr>
              <a:buSzPts val="1800"/>
              <a:buChar char="•"/>
              <a:defRPr/>
            </a:lvl1pPr>
            <a:lvl2pPr indent="-342900" lvl="1" marL="914400" algn="l">
              <a:lnSpc>
                <a:spcPct val="90000"/>
              </a:lnSpc>
              <a:spcBef>
                <a:spcPts val="1200"/>
              </a:spcBef>
              <a:spcAft>
                <a:spcPts val="0"/>
              </a:spcAft>
              <a:buClr>
                <a:schemeClr val="dk1"/>
              </a:buClr>
              <a:buSzPts val="180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200"/>
              </a:spcBef>
              <a:spcAft>
                <a:spcPts val="0"/>
              </a:spcAft>
              <a:buClr>
                <a:schemeClr val="dk1"/>
              </a:buClr>
              <a:buSzPts val="1800"/>
              <a:buChar char="•"/>
              <a:defRPr/>
            </a:lvl4pPr>
            <a:lvl5pPr indent="-342900" lvl="4" marL="2286000" algn="l">
              <a:lnSpc>
                <a:spcPct val="90000"/>
              </a:lnSpc>
              <a:spcBef>
                <a:spcPts val="1200"/>
              </a:spcBef>
              <a:spcAft>
                <a:spcPts val="0"/>
              </a:spcAft>
              <a:buClr>
                <a:schemeClr val="dk1"/>
              </a:buClr>
              <a:buSzPts val="1800"/>
              <a:buChar char="•"/>
              <a:defRPr/>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1200"/>
              </a:spcBef>
              <a:spcAft>
                <a:spcPts val="0"/>
              </a:spcAft>
              <a:buClr>
                <a:schemeClr val="dk1"/>
              </a:buClr>
              <a:buSzPts val="1800"/>
              <a:buChar char="•"/>
              <a:defRPr/>
            </a:lvl7pPr>
            <a:lvl8pPr indent="-342900" lvl="7" marL="3657600" algn="l">
              <a:lnSpc>
                <a:spcPct val="90000"/>
              </a:lnSpc>
              <a:spcBef>
                <a:spcPts val="1200"/>
              </a:spcBef>
              <a:spcAft>
                <a:spcPts val="0"/>
              </a:spcAft>
              <a:buClr>
                <a:schemeClr val="dk1"/>
              </a:buClr>
              <a:buSzPts val="1800"/>
              <a:buChar char="•"/>
              <a:defRPr/>
            </a:lvl8pPr>
            <a:lvl9pPr indent="-342900" lvl="8" marL="4114800" algn="l">
              <a:lnSpc>
                <a:spcPct val="90000"/>
              </a:lnSpc>
              <a:spcBef>
                <a:spcPts val="1200"/>
              </a:spcBef>
              <a:spcAft>
                <a:spcPts val="0"/>
              </a:spcAft>
              <a:buClr>
                <a:schemeClr val="dk1"/>
              </a:buClr>
              <a:buSzPts val="1800"/>
              <a:buChar char="•"/>
              <a:defRPr/>
            </a:lvl9pPr>
          </a:lstStyle>
          <a:p/>
        </p:txBody>
      </p:sp>
      <p:sp>
        <p:nvSpPr>
          <p:cNvPr id="50" name="Google Shape;50;p9"/>
          <p:cNvSpPr txBox="1"/>
          <p:nvPr>
            <p:ph idx="10" type="dt"/>
          </p:nvPr>
        </p:nvSpPr>
        <p:spPr>
          <a:xfrm>
            <a:off x="1508760" y="30510487"/>
            <a:ext cx="493776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9"/>
          <p:cNvSpPr txBox="1"/>
          <p:nvPr>
            <p:ph idx="11" type="ftr"/>
          </p:nvPr>
        </p:nvSpPr>
        <p:spPr>
          <a:xfrm>
            <a:off x="7269480" y="30510487"/>
            <a:ext cx="740664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9"/>
          <p:cNvSpPr txBox="1"/>
          <p:nvPr>
            <p:ph idx="12" type="sldNum"/>
          </p:nvPr>
        </p:nvSpPr>
        <p:spPr>
          <a:xfrm>
            <a:off x="15499080" y="30510487"/>
            <a:ext cx="493776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10"/>
          <p:cNvSpPr txBox="1"/>
          <p:nvPr>
            <p:ph type="title"/>
          </p:nvPr>
        </p:nvSpPr>
        <p:spPr>
          <a:xfrm>
            <a:off x="1508760" y="1752607"/>
            <a:ext cx="18928080" cy="6362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10"/>
          <p:cNvSpPr txBox="1"/>
          <p:nvPr>
            <p:ph idx="10" type="dt"/>
          </p:nvPr>
        </p:nvSpPr>
        <p:spPr>
          <a:xfrm>
            <a:off x="1508760" y="30510487"/>
            <a:ext cx="493776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0"/>
          <p:cNvSpPr txBox="1"/>
          <p:nvPr>
            <p:ph idx="11" type="ftr"/>
          </p:nvPr>
        </p:nvSpPr>
        <p:spPr>
          <a:xfrm>
            <a:off x="7269480" y="30510487"/>
            <a:ext cx="740664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0"/>
          <p:cNvSpPr txBox="1"/>
          <p:nvPr>
            <p:ph idx="12" type="sldNum"/>
          </p:nvPr>
        </p:nvSpPr>
        <p:spPr>
          <a:xfrm>
            <a:off x="15499080" y="30510487"/>
            <a:ext cx="493776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1"/>
          <p:cNvSpPr txBox="1"/>
          <p:nvPr>
            <p:ph type="title"/>
          </p:nvPr>
        </p:nvSpPr>
        <p:spPr>
          <a:xfrm>
            <a:off x="1511619" y="2194560"/>
            <a:ext cx="7078027" cy="76809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7680"/>
              <a:buFont typeface="Calibri"/>
              <a:buNone/>
              <a:defRPr sz="768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1"/>
          <p:cNvSpPr txBox="1"/>
          <p:nvPr>
            <p:ph idx="1" type="body"/>
          </p:nvPr>
        </p:nvSpPr>
        <p:spPr>
          <a:xfrm>
            <a:off x="9329738" y="4739647"/>
            <a:ext cx="11109960" cy="23393400"/>
          </a:xfrm>
          <a:prstGeom prst="rect">
            <a:avLst/>
          </a:prstGeom>
          <a:noFill/>
          <a:ln>
            <a:noFill/>
          </a:ln>
        </p:spPr>
        <p:txBody>
          <a:bodyPr anchorCtr="0" anchor="t" bIns="45700" lIns="91425" spcFirstLastPara="1" rIns="91425" wrap="square" tIns="45700">
            <a:normAutofit/>
          </a:bodyPr>
          <a:lstStyle>
            <a:lvl1pPr indent="-716280" lvl="0" marL="457200" algn="l">
              <a:lnSpc>
                <a:spcPct val="90000"/>
              </a:lnSpc>
              <a:spcBef>
                <a:spcPts val="2400"/>
              </a:spcBef>
              <a:spcAft>
                <a:spcPts val="0"/>
              </a:spcAft>
              <a:buClr>
                <a:schemeClr val="dk1"/>
              </a:buClr>
              <a:buSzPts val="7680"/>
              <a:buChar char="•"/>
              <a:defRPr sz="7680"/>
            </a:lvl1pPr>
            <a:lvl2pPr indent="-655320" lvl="1" marL="914400" algn="l">
              <a:lnSpc>
                <a:spcPct val="90000"/>
              </a:lnSpc>
              <a:spcBef>
                <a:spcPts val="1200"/>
              </a:spcBef>
              <a:spcAft>
                <a:spcPts val="0"/>
              </a:spcAft>
              <a:buClr>
                <a:schemeClr val="dk1"/>
              </a:buClr>
              <a:buSzPts val="6720"/>
              <a:buChar char="•"/>
              <a:defRPr sz="6719"/>
            </a:lvl2pPr>
            <a:lvl3pPr indent="-594360" lvl="2" marL="1371600" algn="l">
              <a:lnSpc>
                <a:spcPct val="90000"/>
              </a:lnSpc>
              <a:spcBef>
                <a:spcPts val="1200"/>
              </a:spcBef>
              <a:spcAft>
                <a:spcPts val="0"/>
              </a:spcAft>
              <a:buClr>
                <a:schemeClr val="dk1"/>
              </a:buClr>
              <a:buSzPts val="5760"/>
              <a:buChar char="•"/>
              <a:defRPr sz="5760"/>
            </a:lvl3pPr>
            <a:lvl4pPr indent="-533400" lvl="3" marL="1828800" algn="l">
              <a:lnSpc>
                <a:spcPct val="90000"/>
              </a:lnSpc>
              <a:spcBef>
                <a:spcPts val="1200"/>
              </a:spcBef>
              <a:spcAft>
                <a:spcPts val="0"/>
              </a:spcAft>
              <a:buClr>
                <a:schemeClr val="dk1"/>
              </a:buClr>
              <a:buSzPts val="4800"/>
              <a:buChar char="•"/>
              <a:defRPr sz="4800"/>
            </a:lvl4pPr>
            <a:lvl5pPr indent="-533400" lvl="4" marL="2286000" algn="l">
              <a:lnSpc>
                <a:spcPct val="90000"/>
              </a:lnSpc>
              <a:spcBef>
                <a:spcPts val="1200"/>
              </a:spcBef>
              <a:spcAft>
                <a:spcPts val="0"/>
              </a:spcAft>
              <a:buClr>
                <a:schemeClr val="dk1"/>
              </a:buClr>
              <a:buSzPts val="4800"/>
              <a:buChar char="•"/>
              <a:defRPr sz="4800"/>
            </a:lvl5pPr>
            <a:lvl6pPr indent="-533400" lvl="5" marL="2743200" algn="l">
              <a:lnSpc>
                <a:spcPct val="90000"/>
              </a:lnSpc>
              <a:spcBef>
                <a:spcPts val="1200"/>
              </a:spcBef>
              <a:spcAft>
                <a:spcPts val="0"/>
              </a:spcAft>
              <a:buClr>
                <a:schemeClr val="dk1"/>
              </a:buClr>
              <a:buSzPts val="4800"/>
              <a:buChar char="•"/>
              <a:defRPr sz="4800"/>
            </a:lvl6pPr>
            <a:lvl7pPr indent="-533400" lvl="6" marL="3200400" algn="l">
              <a:lnSpc>
                <a:spcPct val="90000"/>
              </a:lnSpc>
              <a:spcBef>
                <a:spcPts val="1200"/>
              </a:spcBef>
              <a:spcAft>
                <a:spcPts val="0"/>
              </a:spcAft>
              <a:buClr>
                <a:schemeClr val="dk1"/>
              </a:buClr>
              <a:buSzPts val="4800"/>
              <a:buChar char="•"/>
              <a:defRPr sz="4800"/>
            </a:lvl7pPr>
            <a:lvl8pPr indent="-533400" lvl="7" marL="3657600" algn="l">
              <a:lnSpc>
                <a:spcPct val="90000"/>
              </a:lnSpc>
              <a:spcBef>
                <a:spcPts val="1200"/>
              </a:spcBef>
              <a:spcAft>
                <a:spcPts val="0"/>
              </a:spcAft>
              <a:buClr>
                <a:schemeClr val="dk1"/>
              </a:buClr>
              <a:buSzPts val="4800"/>
              <a:buChar char="•"/>
              <a:defRPr sz="4800"/>
            </a:lvl8pPr>
            <a:lvl9pPr indent="-533400" lvl="8" marL="4114800" algn="l">
              <a:lnSpc>
                <a:spcPct val="90000"/>
              </a:lnSpc>
              <a:spcBef>
                <a:spcPts val="1200"/>
              </a:spcBef>
              <a:spcAft>
                <a:spcPts val="0"/>
              </a:spcAft>
              <a:buClr>
                <a:schemeClr val="dk1"/>
              </a:buClr>
              <a:buSzPts val="4800"/>
              <a:buChar char="•"/>
              <a:defRPr sz="4800"/>
            </a:lvl9pPr>
          </a:lstStyle>
          <a:p/>
        </p:txBody>
      </p:sp>
      <p:sp>
        <p:nvSpPr>
          <p:cNvPr id="61" name="Google Shape;61;p11"/>
          <p:cNvSpPr txBox="1"/>
          <p:nvPr>
            <p:ph idx="2" type="body"/>
          </p:nvPr>
        </p:nvSpPr>
        <p:spPr>
          <a:xfrm>
            <a:off x="1511619" y="9875520"/>
            <a:ext cx="7078027" cy="1829562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2400"/>
              </a:spcBef>
              <a:spcAft>
                <a:spcPts val="0"/>
              </a:spcAft>
              <a:buClr>
                <a:schemeClr val="dk1"/>
              </a:buClr>
              <a:buSzPts val="3840"/>
              <a:buNone/>
              <a:defRPr sz="3840"/>
            </a:lvl1pPr>
            <a:lvl2pPr indent="-228600" lvl="1" marL="914400" algn="l">
              <a:lnSpc>
                <a:spcPct val="90000"/>
              </a:lnSpc>
              <a:spcBef>
                <a:spcPts val="1200"/>
              </a:spcBef>
              <a:spcAft>
                <a:spcPts val="0"/>
              </a:spcAft>
              <a:buClr>
                <a:schemeClr val="dk1"/>
              </a:buClr>
              <a:buSzPts val="3360"/>
              <a:buNone/>
              <a:defRPr sz="3359"/>
            </a:lvl2pPr>
            <a:lvl3pPr indent="-228600" lvl="2" marL="1371600" algn="l">
              <a:lnSpc>
                <a:spcPct val="90000"/>
              </a:lnSpc>
              <a:spcBef>
                <a:spcPts val="1200"/>
              </a:spcBef>
              <a:spcAft>
                <a:spcPts val="0"/>
              </a:spcAft>
              <a:buClr>
                <a:schemeClr val="dk1"/>
              </a:buClr>
              <a:buSzPts val="2880"/>
              <a:buNone/>
              <a:defRPr sz="2880"/>
            </a:lvl3pPr>
            <a:lvl4pPr indent="-228600" lvl="3" marL="1828800" algn="l">
              <a:lnSpc>
                <a:spcPct val="90000"/>
              </a:lnSpc>
              <a:spcBef>
                <a:spcPts val="1200"/>
              </a:spcBef>
              <a:spcAft>
                <a:spcPts val="0"/>
              </a:spcAft>
              <a:buClr>
                <a:schemeClr val="dk1"/>
              </a:buClr>
              <a:buSzPts val="2400"/>
              <a:buNone/>
              <a:defRPr sz="2400"/>
            </a:lvl4pPr>
            <a:lvl5pPr indent="-228600" lvl="4" marL="2286000" algn="l">
              <a:lnSpc>
                <a:spcPct val="90000"/>
              </a:lnSpc>
              <a:spcBef>
                <a:spcPts val="1200"/>
              </a:spcBef>
              <a:spcAft>
                <a:spcPts val="0"/>
              </a:spcAft>
              <a:buClr>
                <a:schemeClr val="dk1"/>
              </a:buClr>
              <a:buSzPts val="2400"/>
              <a:buNone/>
              <a:defRPr sz="2400"/>
            </a:lvl5pPr>
            <a:lvl6pPr indent="-228600" lvl="5" marL="2743200" algn="l">
              <a:lnSpc>
                <a:spcPct val="90000"/>
              </a:lnSpc>
              <a:spcBef>
                <a:spcPts val="1200"/>
              </a:spcBef>
              <a:spcAft>
                <a:spcPts val="0"/>
              </a:spcAft>
              <a:buClr>
                <a:schemeClr val="dk1"/>
              </a:buClr>
              <a:buSzPts val="2400"/>
              <a:buNone/>
              <a:defRPr sz="2400"/>
            </a:lvl6pPr>
            <a:lvl7pPr indent="-228600" lvl="6" marL="3200400" algn="l">
              <a:lnSpc>
                <a:spcPct val="90000"/>
              </a:lnSpc>
              <a:spcBef>
                <a:spcPts val="1200"/>
              </a:spcBef>
              <a:spcAft>
                <a:spcPts val="0"/>
              </a:spcAft>
              <a:buClr>
                <a:schemeClr val="dk1"/>
              </a:buClr>
              <a:buSzPts val="2400"/>
              <a:buNone/>
              <a:defRPr sz="2400"/>
            </a:lvl7pPr>
            <a:lvl8pPr indent="-228600" lvl="7" marL="3657600" algn="l">
              <a:lnSpc>
                <a:spcPct val="90000"/>
              </a:lnSpc>
              <a:spcBef>
                <a:spcPts val="1200"/>
              </a:spcBef>
              <a:spcAft>
                <a:spcPts val="0"/>
              </a:spcAft>
              <a:buClr>
                <a:schemeClr val="dk1"/>
              </a:buClr>
              <a:buSzPts val="2400"/>
              <a:buNone/>
              <a:defRPr sz="2400"/>
            </a:lvl8pPr>
            <a:lvl9pPr indent="-228600" lvl="8" marL="4114800" algn="l">
              <a:lnSpc>
                <a:spcPct val="90000"/>
              </a:lnSpc>
              <a:spcBef>
                <a:spcPts val="1200"/>
              </a:spcBef>
              <a:spcAft>
                <a:spcPts val="0"/>
              </a:spcAft>
              <a:buClr>
                <a:schemeClr val="dk1"/>
              </a:buClr>
              <a:buSzPts val="2400"/>
              <a:buNone/>
              <a:defRPr sz="2400"/>
            </a:lvl9pPr>
          </a:lstStyle>
          <a:p/>
        </p:txBody>
      </p:sp>
      <p:sp>
        <p:nvSpPr>
          <p:cNvPr id="62" name="Google Shape;62;p11"/>
          <p:cNvSpPr txBox="1"/>
          <p:nvPr>
            <p:ph idx="10" type="dt"/>
          </p:nvPr>
        </p:nvSpPr>
        <p:spPr>
          <a:xfrm>
            <a:off x="1508760" y="30510487"/>
            <a:ext cx="493776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1"/>
          <p:cNvSpPr txBox="1"/>
          <p:nvPr>
            <p:ph idx="11" type="ftr"/>
          </p:nvPr>
        </p:nvSpPr>
        <p:spPr>
          <a:xfrm>
            <a:off x="7269480" y="30510487"/>
            <a:ext cx="740664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1"/>
          <p:cNvSpPr txBox="1"/>
          <p:nvPr>
            <p:ph idx="12" type="sldNum"/>
          </p:nvPr>
        </p:nvSpPr>
        <p:spPr>
          <a:xfrm>
            <a:off x="15499080" y="30510487"/>
            <a:ext cx="493776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2"/>
          <p:cNvSpPr txBox="1"/>
          <p:nvPr>
            <p:ph type="title"/>
          </p:nvPr>
        </p:nvSpPr>
        <p:spPr>
          <a:xfrm>
            <a:off x="1511619" y="2194560"/>
            <a:ext cx="7078027" cy="76809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7680"/>
              <a:buFont typeface="Calibri"/>
              <a:buNone/>
              <a:defRPr sz="768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2"/>
          <p:cNvSpPr/>
          <p:nvPr>
            <p:ph idx="2" type="pic"/>
          </p:nvPr>
        </p:nvSpPr>
        <p:spPr>
          <a:xfrm>
            <a:off x="9329738" y="4739647"/>
            <a:ext cx="11109960" cy="23393400"/>
          </a:xfrm>
          <a:prstGeom prst="rect">
            <a:avLst/>
          </a:prstGeom>
          <a:noFill/>
          <a:ln>
            <a:noFill/>
          </a:ln>
        </p:spPr>
      </p:sp>
      <p:sp>
        <p:nvSpPr>
          <p:cNvPr id="68" name="Google Shape;68;p12"/>
          <p:cNvSpPr txBox="1"/>
          <p:nvPr>
            <p:ph idx="1" type="body"/>
          </p:nvPr>
        </p:nvSpPr>
        <p:spPr>
          <a:xfrm>
            <a:off x="1511619" y="9875520"/>
            <a:ext cx="7078027" cy="1829562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2400"/>
              </a:spcBef>
              <a:spcAft>
                <a:spcPts val="0"/>
              </a:spcAft>
              <a:buClr>
                <a:schemeClr val="dk1"/>
              </a:buClr>
              <a:buSzPts val="3840"/>
              <a:buNone/>
              <a:defRPr sz="3840"/>
            </a:lvl1pPr>
            <a:lvl2pPr indent="-228600" lvl="1" marL="914400" algn="l">
              <a:lnSpc>
                <a:spcPct val="90000"/>
              </a:lnSpc>
              <a:spcBef>
                <a:spcPts val="1200"/>
              </a:spcBef>
              <a:spcAft>
                <a:spcPts val="0"/>
              </a:spcAft>
              <a:buClr>
                <a:schemeClr val="dk1"/>
              </a:buClr>
              <a:buSzPts val="3360"/>
              <a:buNone/>
              <a:defRPr sz="3359"/>
            </a:lvl2pPr>
            <a:lvl3pPr indent="-228600" lvl="2" marL="1371600" algn="l">
              <a:lnSpc>
                <a:spcPct val="90000"/>
              </a:lnSpc>
              <a:spcBef>
                <a:spcPts val="1200"/>
              </a:spcBef>
              <a:spcAft>
                <a:spcPts val="0"/>
              </a:spcAft>
              <a:buClr>
                <a:schemeClr val="dk1"/>
              </a:buClr>
              <a:buSzPts val="2880"/>
              <a:buNone/>
              <a:defRPr sz="2880"/>
            </a:lvl3pPr>
            <a:lvl4pPr indent="-228600" lvl="3" marL="1828800" algn="l">
              <a:lnSpc>
                <a:spcPct val="90000"/>
              </a:lnSpc>
              <a:spcBef>
                <a:spcPts val="1200"/>
              </a:spcBef>
              <a:spcAft>
                <a:spcPts val="0"/>
              </a:spcAft>
              <a:buClr>
                <a:schemeClr val="dk1"/>
              </a:buClr>
              <a:buSzPts val="2400"/>
              <a:buNone/>
              <a:defRPr sz="2400"/>
            </a:lvl4pPr>
            <a:lvl5pPr indent="-228600" lvl="4" marL="2286000" algn="l">
              <a:lnSpc>
                <a:spcPct val="90000"/>
              </a:lnSpc>
              <a:spcBef>
                <a:spcPts val="1200"/>
              </a:spcBef>
              <a:spcAft>
                <a:spcPts val="0"/>
              </a:spcAft>
              <a:buClr>
                <a:schemeClr val="dk1"/>
              </a:buClr>
              <a:buSzPts val="2400"/>
              <a:buNone/>
              <a:defRPr sz="2400"/>
            </a:lvl5pPr>
            <a:lvl6pPr indent="-228600" lvl="5" marL="2743200" algn="l">
              <a:lnSpc>
                <a:spcPct val="90000"/>
              </a:lnSpc>
              <a:spcBef>
                <a:spcPts val="1200"/>
              </a:spcBef>
              <a:spcAft>
                <a:spcPts val="0"/>
              </a:spcAft>
              <a:buClr>
                <a:schemeClr val="dk1"/>
              </a:buClr>
              <a:buSzPts val="2400"/>
              <a:buNone/>
              <a:defRPr sz="2400"/>
            </a:lvl6pPr>
            <a:lvl7pPr indent="-228600" lvl="6" marL="3200400" algn="l">
              <a:lnSpc>
                <a:spcPct val="90000"/>
              </a:lnSpc>
              <a:spcBef>
                <a:spcPts val="1200"/>
              </a:spcBef>
              <a:spcAft>
                <a:spcPts val="0"/>
              </a:spcAft>
              <a:buClr>
                <a:schemeClr val="dk1"/>
              </a:buClr>
              <a:buSzPts val="2400"/>
              <a:buNone/>
              <a:defRPr sz="2400"/>
            </a:lvl7pPr>
            <a:lvl8pPr indent="-228600" lvl="7" marL="3657600" algn="l">
              <a:lnSpc>
                <a:spcPct val="90000"/>
              </a:lnSpc>
              <a:spcBef>
                <a:spcPts val="1200"/>
              </a:spcBef>
              <a:spcAft>
                <a:spcPts val="0"/>
              </a:spcAft>
              <a:buClr>
                <a:schemeClr val="dk1"/>
              </a:buClr>
              <a:buSzPts val="2400"/>
              <a:buNone/>
              <a:defRPr sz="2400"/>
            </a:lvl8pPr>
            <a:lvl9pPr indent="-228600" lvl="8" marL="4114800" algn="l">
              <a:lnSpc>
                <a:spcPct val="90000"/>
              </a:lnSpc>
              <a:spcBef>
                <a:spcPts val="1200"/>
              </a:spcBef>
              <a:spcAft>
                <a:spcPts val="0"/>
              </a:spcAft>
              <a:buClr>
                <a:schemeClr val="dk1"/>
              </a:buClr>
              <a:buSzPts val="2400"/>
              <a:buNone/>
              <a:defRPr sz="2400"/>
            </a:lvl9pPr>
          </a:lstStyle>
          <a:p/>
        </p:txBody>
      </p:sp>
      <p:sp>
        <p:nvSpPr>
          <p:cNvPr id="69" name="Google Shape;69;p12"/>
          <p:cNvSpPr txBox="1"/>
          <p:nvPr>
            <p:ph idx="10" type="dt"/>
          </p:nvPr>
        </p:nvSpPr>
        <p:spPr>
          <a:xfrm>
            <a:off x="1508760" y="30510487"/>
            <a:ext cx="493776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2"/>
          <p:cNvSpPr txBox="1"/>
          <p:nvPr>
            <p:ph idx="11" type="ftr"/>
          </p:nvPr>
        </p:nvSpPr>
        <p:spPr>
          <a:xfrm>
            <a:off x="7269480" y="30510487"/>
            <a:ext cx="740664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2"/>
          <p:cNvSpPr txBox="1"/>
          <p:nvPr>
            <p:ph idx="12" type="sldNum"/>
          </p:nvPr>
        </p:nvSpPr>
        <p:spPr>
          <a:xfrm>
            <a:off x="15499080" y="30510487"/>
            <a:ext cx="493776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
          <p:cNvSpPr txBox="1"/>
          <p:nvPr>
            <p:ph type="title"/>
          </p:nvPr>
        </p:nvSpPr>
        <p:spPr>
          <a:xfrm>
            <a:off x="1508760" y="1752607"/>
            <a:ext cx="18928080" cy="636270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10560"/>
              <a:buFont typeface="Calibri"/>
              <a:buNone/>
              <a:defRPr b="0" i="0" sz="1056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
          <p:cNvSpPr txBox="1"/>
          <p:nvPr>
            <p:ph idx="1" type="body"/>
          </p:nvPr>
        </p:nvSpPr>
        <p:spPr>
          <a:xfrm>
            <a:off x="1508760" y="8763000"/>
            <a:ext cx="18928080" cy="20886422"/>
          </a:xfrm>
          <a:prstGeom prst="rect">
            <a:avLst/>
          </a:prstGeom>
          <a:noFill/>
          <a:ln>
            <a:noFill/>
          </a:ln>
        </p:spPr>
        <p:txBody>
          <a:bodyPr anchorCtr="0" anchor="t" bIns="45700" lIns="91425" spcFirstLastPara="1" rIns="91425" wrap="square" tIns="45700">
            <a:normAutofit/>
          </a:bodyPr>
          <a:lstStyle>
            <a:lvl1pPr indent="-655320" lvl="0" marL="457200" marR="0" rtl="0" algn="l">
              <a:lnSpc>
                <a:spcPct val="90000"/>
              </a:lnSpc>
              <a:spcBef>
                <a:spcPts val="2400"/>
              </a:spcBef>
              <a:spcAft>
                <a:spcPts val="0"/>
              </a:spcAft>
              <a:buClr>
                <a:schemeClr val="dk1"/>
              </a:buClr>
              <a:buSzPts val="6720"/>
              <a:buFont typeface="Arial"/>
              <a:buChar char="•"/>
              <a:defRPr b="0" i="0" sz="6719" u="none" cap="none" strike="noStrike">
                <a:solidFill>
                  <a:schemeClr val="dk1"/>
                </a:solidFill>
                <a:latin typeface="Calibri"/>
                <a:ea typeface="Calibri"/>
                <a:cs typeface="Calibri"/>
                <a:sym typeface="Calibri"/>
              </a:defRPr>
            </a:lvl1pPr>
            <a:lvl2pPr indent="-594360" lvl="1" marL="914400" marR="0" rtl="0" algn="l">
              <a:lnSpc>
                <a:spcPct val="90000"/>
              </a:lnSpc>
              <a:spcBef>
                <a:spcPts val="12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2pPr>
            <a:lvl3pPr indent="-533400" lvl="2" marL="1371600" marR="0" rtl="0" algn="l">
              <a:lnSpc>
                <a:spcPct val="90000"/>
              </a:lnSpc>
              <a:spcBef>
                <a:spcPts val="12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3pPr>
            <a:lvl4pPr indent="-502919" lvl="3" marL="1828800" marR="0" rtl="0" algn="l">
              <a:lnSpc>
                <a:spcPct val="90000"/>
              </a:lnSpc>
              <a:spcBef>
                <a:spcPts val="1200"/>
              </a:spcBef>
              <a:spcAft>
                <a:spcPts val="0"/>
              </a:spcAft>
              <a:buClr>
                <a:schemeClr val="dk1"/>
              </a:buClr>
              <a:buSzPts val="4320"/>
              <a:buFont typeface="Arial"/>
              <a:buChar char="•"/>
              <a:defRPr b="0" i="0" sz="4320" u="none" cap="none" strike="noStrike">
                <a:solidFill>
                  <a:schemeClr val="dk1"/>
                </a:solidFill>
                <a:latin typeface="Calibri"/>
                <a:ea typeface="Calibri"/>
                <a:cs typeface="Calibri"/>
                <a:sym typeface="Calibri"/>
              </a:defRPr>
            </a:lvl4pPr>
            <a:lvl5pPr indent="-502920" lvl="4" marL="2286000" marR="0" rtl="0" algn="l">
              <a:lnSpc>
                <a:spcPct val="90000"/>
              </a:lnSpc>
              <a:spcBef>
                <a:spcPts val="1200"/>
              </a:spcBef>
              <a:spcAft>
                <a:spcPts val="0"/>
              </a:spcAft>
              <a:buClr>
                <a:schemeClr val="dk1"/>
              </a:buClr>
              <a:buSzPts val="4320"/>
              <a:buFont typeface="Arial"/>
              <a:buChar char="•"/>
              <a:defRPr b="0" i="0" sz="4320" u="none" cap="none" strike="noStrike">
                <a:solidFill>
                  <a:schemeClr val="dk1"/>
                </a:solidFill>
                <a:latin typeface="Calibri"/>
                <a:ea typeface="Calibri"/>
                <a:cs typeface="Calibri"/>
                <a:sym typeface="Calibri"/>
              </a:defRPr>
            </a:lvl5pPr>
            <a:lvl6pPr indent="-502920" lvl="5" marL="2743200" marR="0" rtl="0" algn="l">
              <a:lnSpc>
                <a:spcPct val="90000"/>
              </a:lnSpc>
              <a:spcBef>
                <a:spcPts val="1200"/>
              </a:spcBef>
              <a:spcAft>
                <a:spcPts val="0"/>
              </a:spcAft>
              <a:buClr>
                <a:schemeClr val="dk1"/>
              </a:buClr>
              <a:buSzPts val="4320"/>
              <a:buFont typeface="Arial"/>
              <a:buChar char="•"/>
              <a:defRPr b="0" i="0" sz="4320" u="none" cap="none" strike="noStrike">
                <a:solidFill>
                  <a:schemeClr val="dk1"/>
                </a:solidFill>
                <a:latin typeface="Calibri"/>
                <a:ea typeface="Calibri"/>
                <a:cs typeface="Calibri"/>
                <a:sym typeface="Calibri"/>
              </a:defRPr>
            </a:lvl6pPr>
            <a:lvl7pPr indent="-502920" lvl="6" marL="3200400" marR="0" rtl="0" algn="l">
              <a:lnSpc>
                <a:spcPct val="90000"/>
              </a:lnSpc>
              <a:spcBef>
                <a:spcPts val="1200"/>
              </a:spcBef>
              <a:spcAft>
                <a:spcPts val="0"/>
              </a:spcAft>
              <a:buClr>
                <a:schemeClr val="dk1"/>
              </a:buClr>
              <a:buSzPts val="4320"/>
              <a:buFont typeface="Arial"/>
              <a:buChar char="•"/>
              <a:defRPr b="0" i="0" sz="4320" u="none" cap="none" strike="noStrike">
                <a:solidFill>
                  <a:schemeClr val="dk1"/>
                </a:solidFill>
                <a:latin typeface="Calibri"/>
                <a:ea typeface="Calibri"/>
                <a:cs typeface="Calibri"/>
                <a:sym typeface="Calibri"/>
              </a:defRPr>
            </a:lvl7pPr>
            <a:lvl8pPr indent="-502920" lvl="7" marL="3657600" marR="0" rtl="0" algn="l">
              <a:lnSpc>
                <a:spcPct val="90000"/>
              </a:lnSpc>
              <a:spcBef>
                <a:spcPts val="1200"/>
              </a:spcBef>
              <a:spcAft>
                <a:spcPts val="0"/>
              </a:spcAft>
              <a:buClr>
                <a:schemeClr val="dk1"/>
              </a:buClr>
              <a:buSzPts val="4320"/>
              <a:buFont typeface="Arial"/>
              <a:buChar char="•"/>
              <a:defRPr b="0" i="0" sz="4320" u="none" cap="none" strike="noStrike">
                <a:solidFill>
                  <a:schemeClr val="dk1"/>
                </a:solidFill>
                <a:latin typeface="Calibri"/>
                <a:ea typeface="Calibri"/>
                <a:cs typeface="Calibri"/>
                <a:sym typeface="Calibri"/>
              </a:defRPr>
            </a:lvl8pPr>
            <a:lvl9pPr indent="-502920" lvl="8" marL="4114800" marR="0" rtl="0" algn="l">
              <a:lnSpc>
                <a:spcPct val="90000"/>
              </a:lnSpc>
              <a:spcBef>
                <a:spcPts val="1200"/>
              </a:spcBef>
              <a:spcAft>
                <a:spcPts val="0"/>
              </a:spcAft>
              <a:buClr>
                <a:schemeClr val="dk1"/>
              </a:buClr>
              <a:buSzPts val="4320"/>
              <a:buFont typeface="Arial"/>
              <a:buChar char="•"/>
              <a:defRPr b="0" i="0" sz="4320" u="none" cap="none" strike="noStrike">
                <a:solidFill>
                  <a:schemeClr val="dk1"/>
                </a:solidFill>
                <a:latin typeface="Calibri"/>
                <a:ea typeface="Calibri"/>
                <a:cs typeface="Calibri"/>
                <a:sym typeface="Calibri"/>
              </a:defRPr>
            </a:lvl9pPr>
          </a:lstStyle>
          <a:p/>
        </p:txBody>
      </p:sp>
      <p:sp>
        <p:nvSpPr>
          <p:cNvPr id="12" name="Google Shape;12;p3"/>
          <p:cNvSpPr txBox="1"/>
          <p:nvPr>
            <p:ph idx="10" type="dt"/>
          </p:nvPr>
        </p:nvSpPr>
        <p:spPr>
          <a:xfrm>
            <a:off x="1508760" y="30510487"/>
            <a:ext cx="4937760" cy="1752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288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
          <p:cNvSpPr txBox="1"/>
          <p:nvPr>
            <p:ph idx="11" type="ftr"/>
          </p:nvPr>
        </p:nvSpPr>
        <p:spPr>
          <a:xfrm>
            <a:off x="7269480" y="30510487"/>
            <a:ext cx="7406640" cy="17526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288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
          <p:cNvSpPr txBox="1"/>
          <p:nvPr>
            <p:ph idx="12" type="sldNum"/>
          </p:nvPr>
        </p:nvSpPr>
        <p:spPr>
          <a:xfrm>
            <a:off x="15499080" y="30510487"/>
            <a:ext cx="4937760" cy="17526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880" u="none" cap="none" strike="noStrike">
                <a:solidFill>
                  <a:srgbClr val="888888"/>
                </a:solidFill>
                <a:latin typeface="Calibri"/>
                <a:ea typeface="Calibri"/>
                <a:cs typeface="Calibri"/>
                <a:sym typeface="Calibri"/>
              </a:defRPr>
            </a:lvl1pPr>
            <a:lvl2pPr indent="0" lvl="1" marL="0" marR="0" rtl="0" algn="r">
              <a:spcBef>
                <a:spcPts val="0"/>
              </a:spcBef>
              <a:buNone/>
              <a:defRPr b="0" i="0" sz="2880" u="none" cap="none" strike="noStrike">
                <a:solidFill>
                  <a:srgbClr val="888888"/>
                </a:solidFill>
                <a:latin typeface="Calibri"/>
                <a:ea typeface="Calibri"/>
                <a:cs typeface="Calibri"/>
                <a:sym typeface="Calibri"/>
              </a:defRPr>
            </a:lvl2pPr>
            <a:lvl3pPr indent="0" lvl="2" marL="0" marR="0" rtl="0" algn="r">
              <a:spcBef>
                <a:spcPts val="0"/>
              </a:spcBef>
              <a:buNone/>
              <a:defRPr b="0" i="0" sz="2880" u="none" cap="none" strike="noStrike">
                <a:solidFill>
                  <a:srgbClr val="888888"/>
                </a:solidFill>
                <a:latin typeface="Calibri"/>
                <a:ea typeface="Calibri"/>
                <a:cs typeface="Calibri"/>
                <a:sym typeface="Calibri"/>
              </a:defRPr>
            </a:lvl3pPr>
            <a:lvl4pPr indent="0" lvl="3" marL="0" marR="0" rtl="0" algn="r">
              <a:spcBef>
                <a:spcPts val="0"/>
              </a:spcBef>
              <a:buNone/>
              <a:defRPr b="0" i="0" sz="2880" u="none" cap="none" strike="noStrike">
                <a:solidFill>
                  <a:srgbClr val="888888"/>
                </a:solidFill>
                <a:latin typeface="Calibri"/>
                <a:ea typeface="Calibri"/>
                <a:cs typeface="Calibri"/>
                <a:sym typeface="Calibri"/>
              </a:defRPr>
            </a:lvl4pPr>
            <a:lvl5pPr indent="0" lvl="4" marL="0" marR="0" rtl="0" algn="r">
              <a:spcBef>
                <a:spcPts val="0"/>
              </a:spcBef>
              <a:buNone/>
              <a:defRPr b="0" i="0" sz="2880" u="none" cap="none" strike="noStrike">
                <a:solidFill>
                  <a:srgbClr val="888888"/>
                </a:solidFill>
                <a:latin typeface="Calibri"/>
                <a:ea typeface="Calibri"/>
                <a:cs typeface="Calibri"/>
                <a:sym typeface="Calibri"/>
              </a:defRPr>
            </a:lvl5pPr>
            <a:lvl6pPr indent="0" lvl="5" marL="0" marR="0" rtl="0" algn="r">
              <a:spcBef>
                <a:spcPts val="0"/>
              </a:spcBef>
              <a:buNone/>
              <a:defRPr b="0" i="0" sz="2880" u="none" cap="none" strike="noStrike">
                <a:solidFill>
                  <a:srgbClr val="888888"/>
                </a:solidFill>
                <a:latin typeface="Calibri"/>
                <a:ea typeface="Calibri"/>
                <a:cs typeface="Calibri"/>
                <a:sym typeface="Calibri"/>
              </a:defRPr>
            </a:lvl6pPr>
            <a:lvl7pPr indent="0" lvl="6" marL="0" marR="0" rtl="0" algn="r">
              <a:spcBef>
                <a:spcPts val="0"/>
              </a:spcBef>
              <a:buNone/>
              <a:defRPr b="0" i="0" sz="2880" u="none" cap="none" strike="noStrike">
                <a:solidFill>
                  <a:srgbClr val="888888"/>
                </a:solidFill>
                <a:latin typeface="Calibri"/>
                <a:ea typeface="Calibri"/>
                <a:cs typeface="Calibri"/>
                <a:sym typeface="Calibri"/>
              </a:defRPr>
            </a:lvl7pPr>
            <a:lvl8pPr indent="0" lvl="7" marL="0" marR="0" rtl="0" algn="r">
              <a:spcBef>
                <a:spcPts val="0"/>
              </a:spcBef>
              <a:buNone/>
              <a:defRPr b="0" i="0" sz="2880" u="none" cap="none" strike="noStrike">
                <a:solidFill>
                  <a:srgbClr val="888888"/>
                </a:solidFill>
                <a:latin typeface="Calibri"/>
                <a:ea typeface="Calibri"/>
                <a:cs typeface="Calibri"/>
                <a:sym typeface="Calibri"/>
              </a:defRPr>
            </a:lvl8pPr>
            <a:lvl9pPr indent="0" lvl="8" marL="0" marR="0" rtl="0" algn="r">
              <a:spcBef>
                <a:spcPts val="0"/>
              </a:spcBef>
              <a:buNone/>
              <a:defRPr b="0" i="0" sz="288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6.png"/><Relationship Id="rId13" Type="http://schemas.openxmlformats.org/officeDocument/2006/relationships/image" Target="../media/image2.png"/><Relationship Id="rId12"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13.png"/><Relationship Id="rId15" Type="http://schemas.openxmlformats.org/officeDocument/2006/relationships/image" Target="../media/image7.jpg"/><Relationship Id="rId14" Type="http://schemas.openxmlformats.org/officeDocument/2006/relationships/image" Target="../media/image12.jpg"/><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image" Target="../media/image11.png"/><Relationship Id="rId8"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D5C"/>
        </a:solidFill>
      </p:bgPr>
    </p:bg>
    <p:spTree>
      <p:nvGrpSpPr>
        <p:cNvPr id="88" name="Shape 88"/>
        <p:cNvGrpSpPr/>
        <p:nvPr/>
      </p:nvGrpSpPr>
      <p:grpSpPr>
        <a:xfrm>
          <a:off x="0" y="0"/>
          <a:ext cx="0" cy="0"/>
          <a:chOff x="0" y="0"/>
          <a:chExt cx="0" cy="0"/>
        </a:xfrm>
      </p:grpSpPr>
      <p:sp>
        <p:nvSpPr>
          <p:cNvPr id="89" name="Google Shape;89;g359e079f7c2_1_8"/>
          <p:cNvSpPr/>
          <p:nvPr/>
        </p:nvSpPr>
        <p:spPr>
          <a:xfrm>
            <a:off x="0" y="207075"/>
            <a:ext cx="21945600" cy="3967500"/>
          </a:xfrm>
          <a:prstGeom prst="rect">
            <a:avLst/>
          </a:prstGeom>
          <a:solidFill>
            <a:schemeClr val="lt1"/>
          </a:solidFill>
          <a:ln cap="flat" cmpd="sng" w="9525">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6129" u="none" cap="none" strike="noStrike">
              <a:solidFill>
                <a:schemeClr val="lt1"/>
              </a:solidFill>
              <a:latin typeface="Calibri"/>
              <a:ea typeface="Calibri"/>
              <a:cs typeface="Calibri"/>
              <a:sym typeface="Calibri"/>
            </a:endParaRPr>
          </a:p>
        </p:txBody>
      </p:sp>
      <p:sp>
        <p:nvSpPr>
          <p:cNvPr id="90" name="Google Shape;90;g359e079f7c2_1_8"/>
          <p:cNvSpPr txBox="1"/>
          <p:nvPr/>
        </p:nvSpPr>
        <p:spPr>
          <a:xfrm>
            <a:off x="2794538" y="272100"/>
            <a:ext cx="16272300" cy="2709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8500">
                <a:solidFill>
                  <a:schemeClr val="dk1"/>
                </a:solidFill>
                <a:latin typeface="Share Tech"/>
                <a:ea typeface="Share Tech"/>
                <a:cs typeface="Share Tech"/>
                <a:sym typeface="Share Tech"/>
              </a:rPr>
              <a:t>Affordable Braille Printer Using Ultraviolet Resin</a:t>
            </a:r>
            <a:endParaRPr b="1" i="0" sz="8500" u="none" cap="none" strike="noStrike">
              <a:solidFill>
                <a:schemeClr val="dk1"/>
              </a:solidFill>
              <a:latin typeface="Share Tech"/>
              <a:ea typeface="Share Tech"/>
              <a:cs typeface="Share Tech"/>
              <a:sym typeface="Share Tech"/>
            </a:endParaRPr>
          </a:p>
        </p:txBody>
      </p:sp>
      <p:sp>
        <p:nvSpPr>
          <p:cNvPr id="91" name="Google Shape;91;g359e079f7c2_1_8"/>
          <p:cNvSpPr/>
          <p:nvPr/>
        </p:nvSpPr>
        <p:spPr>
          <a:xfrm>
            <a:off x="227175" y="30843400"/>
            <a:ext cx="21291900" cy="1877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2" name="Google Shape;92;g359e079f7c2_1_8"/>
          <p:cNvSpPr/>
          <p:nvPr/>
        </p:nvSpPr>
        <p:spPr>
          <a:xfrm>
            <a:off x="14507190" y="15401840"/>
            <a:ext cx="7129200" cy="6007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3" name="Google Shape;93;g359e079f7c2_1_8"/>
          <p:cNvSpPr/>
          <p:nvPr/>
        </p:nvSpPr>
        <p:spPr>
          <a:xfrm>
            <a:off x="7404254" y="15555423"/>
            <a:ext cx="6954600" cy="5853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4" name="Google Shape;94;g359e079f7c2_1_8"/>
          <p:cNvSpPr/>
          <p:nvPr/>
        </p:nvSpPr>
        <p:spPr>
          <a:xfrm>
            <a:off x="7437450" y="9051050"/>
            <a:ext cx="14168700" cy="5230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5" name="Google Shape;95;g359e079f7c2_1_8"/>
          <p:cNvSpPr/>
          <p:nvPr/>
        </p:nvSpPr>
        <p:spPr>
          <a:xfrm>
            <a:off x="331138" y="9132597"/>
            <a:ext cx="6873900" cy="5116500"/>
          </a:xfrm>
          <a:prstGeom prst="rect">
            <a:avLst/>
          </a:prstGeom>
          <a:solidFill>
            <a:schemeClr val="lt1"/>
          </a:solidFill>
          <a:ln>
            <a:noFill/>
          </a:ln>
        </p:spPr>
        <p:txBody>
          <a:bodyPr anchorCtr="0" anchor="ctr" bIns="45700" lIns="91425" spcFirstLastPara="1" rIns="91425" wrap="square" tIns="45700">
            <a:noAutofit/>
          </a:bodyPr>
          <a:lstStyle/>
          <a:p>
            <a:pPr indent="-342900" lvl="0" marL="457200" marR="0" rtl="0" algn="l">
              <a:spcBef>
                <a:spcPts val="0"/>
              </a:spcBef>
              <a:spcAft>
                <a:spcPts val="0"/>
              </a:spcAft>
              <a:buClr>
                <a:schemeClr val="lt1"/>
              </a:buClr>
              <a:buSzPts val="1800"/>
              <a:buFont typeface="Calibri"/>
              <a:buChar char="●"/>
            </a:pPr>
            <a:r>
              <a:t/>
            </a:r>
            <a:endParaRPr sz="1800">
              <a:solidFill>
                <a:schemeClr val="lt1"/>
              </a:solidFill>
              <a:latin typeface="Calibri"/>
              <a:ea typeface="Calibri"/>
              <a:cs typeface="Calibri"/>
              <a:sym typeface="Calibri"/>
            </a:endParaRPr>
          </a:p>
        </p:txBody>
      </p:sp>
      <p:sp>
        <p:nvSpPr>
          <p:cNvPr id="96" name="Google Shape;96;g359e079f7c2_1_8"/>
          <p:cNvSpPr/>
          <p:nvPr/>
        </p:nvSpPr>
        <p:spPr>
          <a:xfrm>
            <a:off x="309425" y="5090750"/>
            <a:ext cx="10582800" cy="2709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chemeClr val="dk1"/>
              </a:solidFill>
              <a:latin typeface="Arial"/>
              <a:ea typeface="Arial"/>
              <a:cs typeface="Arial"/>
              <a:sym typeface="Arial"/>
            </a:endParaRPr>
          </a:p>
        </p:txBody>
      </p:sp>
      <p:sp>
        <p:nvSpPr>
          <p:cNvPr id="97" name="Google Shape;97;g359e079f7c2_1_8"/>
          <p:cNvSpPr txBox="1"/>
          <p:nvPr/>
        </p:nvSpPr>
        <p:spPr>
          <a:xfrm>
            <a:off x="2413559" y="2808789"/>
            <a:ext cx="17118600" cy="1154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2300">
                <a:solidFill>
                  <a:schemeClr val="dk1"/>
                </a:solidFill>
                <a:latin typeface="Share Tech"/>
                <a:ea typeface="Share Tech"/>
                <a:cs typeface="Share Tech"/>
                <a:sym typeface="Share Tech"/>
              </a:rPr>
              <a:t>Team Banana Bros</a:t>
            </a:r>
            <a:endParaRPr i="1" sz="2300">
              <a:solidFill>
                <a:schemeClr val="dk1"/>
              </a:solidFill>
              <a:latin typeface="Share Tech"/>
              <a:ea typeface="Share Tech"/>
              <a:cs typeface="Share Tech"/>
              <a:sym typeface="Share Tech"/>
            </a:endParaRPr>
          </a:p>
          <a:p>
            <a:pPr indent="0" lvl="0" marL="0" marR="0" rtl="0" algn="ctr">
              <a:spcBef>
                <a:spcPts val="0"/>
              </a:spcBef>
              <a:spcAft>
                <a:spcPts val="0"/>
              </a:spcAft>
              <a:buNone/>
            </a:pPr>
            <a:r>
              <a:rPr i="1" lang="en-US" sz="2300" u="none" cap="none" strike="noStrike">
                <a:solidFill>
                  <a:schemeClr val="dk1"/>
                </a:solidFill>
                <a:latin typeface="Share Tech"/>
                <a:ea typeface="Share Tech"/>
                <a:cs typeface="Share Tech"/>
                <a:sym typeface="Share Tech"/>
              </a:rPr>
              <a:t>CEO</a:t>
            </a:r>
            <a:r>
              <a:rPr i="1" lang="en-US" sz="2300">
                <a:solidFill>
                  <a:schemeClr val="dk1"/>
                </a:solidFill>
                <a:latin typeface="Share Tech"/>
                <a:ea typeface="Share Tech"/>
                <a:cs typeface="Share Tech"/>
                <a:sym typeface="Share Tech"/>
              </a:rPr>
              <a:t> Nhat Nguyen Anh Dao</a:t>
            </a:r>
            <a:r>
              <a:rPr i="1" lang="en-US" sz="2300" u="none" cap="none" strike="noStrike">
                <a:solidFill>
                  <a:schemeClr val="dk1"/>
                </a:solidFill>
                <a:latin typeface="Share Tech"/>
                <a:ea typeface="Share Tech"/>
                <a:cs typeface="Share Tech"/>
                <a:sym typeface="Share Tech"/>
              </a:rPr>
              <a:t>, </a:t>
            </a:r>
            <a:r>
              <a:rPr i="1" lang="en-US" sz="2300">
                <a:solidFill>
                  <a:schemeClr val="dk1"/>
                </a:solidFill>
                <a:latin typeface="Share Tech"/>
                <a:ea typeface="Share Tech"/>
                <a:cs typeface="Share Tech"/>
                <a:sym typeface="Share Tech"/>
              </a:rPr>
              <a:t>CMO Daniel Harn, </a:t>
            </a:r>
            <a:r>
              <a:rPr i="1" lang="en-US" sz="2300" u="none" cap="none" strike="noStrike">
                <a:solidFill>
                  <a:schemeClr val="dk1"/>
                </a:solidFill>
                <a:latin typeface="Share Tech"/>
                <a:ea typeface="Share Tech"/>
                <a:cs typeface="Share Tech"/>
                <a:sym typeface="Share Tech"/>
              </a:rPr>
              <a:t>CTO</a:t>
            </a:r>
            <a:r>
              <a:rPr i="1" lang="en-US" sz="2300">
                <a:solidFill>
                  <a:schemeClr val="dk1"/>
                </a:solidFill>
                <a:latin typeface="Share Tech"/>
                <a:ea typeface="Share Tech"/>
                <a:cs typeface="Share Tech"/>
                <a:sym typeface="Share Tech"/>
              </a:rPr>
              <a:t> Adam Yanco, </a:t>
            </a:r>
            <a:r>
              <a:rPr i="1" lang="en-US" sz="2300">
                <a:solidFill>
                  <a:schemeClr val="dk1"/>
                </a:solidFill>
                <a:latin typeface="Share Tech"/>
                <a:ea typeface="Share Tech"/>
                <a:cs typeface="Share Tech"/>
                <a:sym typeface="Share Tech"/>
              </a:rPr>
              <a:t>CIO Evan Cheng</a:t>
            </a:r>
            <a:endParaRPr i="1" sz="2300" u="none" cap="none" strike="noStrike">
              <a:solidFill>
                <a:schemeClr val="dk1"/>
              </a:solidFill>
              <a:latin typeface="Share Tech"/>
              <a:ea typeface="Share Tech"/>
              <a:cs typeface="Share Tech"/>
              <a:sym typeface="Share Tech"/>
            </a:endParaRPr>
          </a:p>
          <a:p>
            <a:pPr indent="0" lvl="0" marL="0" marR="0" rtl="0" algn="ctr">
              <a:spcBef>
                <a:spcPts val="0"/>
              </a:spcBef>
              <a:spcAft>
                <a:spcPts val="0"/>
              </a:spcAft>
              <a:buNone/>
            </a:pPr>
            <a:r>
              <a:rPr i="0" lang="en-US" sz="2300" u="none" cap="none" strike="noStrike">
                <a:solidFill>
                  <a:schemeClr val="dk1"/>
                </a:solidFill>
                <a:latin typeface="Share Tech"/>
                <a:ea typeface="Share Tech"/>
                <a:cs typeface="Share Tech"/>
                <a:sym typeface="Share Tech"/>
              </a:rPr>
              <a:t>Advisor: Kevin Crowthers, Ph.D.</a:t>
            </a:r>
            <a:r>
              <a:rPr b="0" i="0" lang="en-US" sz="2300" u="none" cap="none" strike="noStrike">
                <a:solidFill>
                  <a:schemeClr val="dk1"/>
                </a:solidFill>
                <a:latin typeface="Arial"/>
                <a:ea typeface="Arial"/>
                <a:cs typeface="Arial"/>
                <a:sym typeface="Arial"/>
              </a:rPr>
              <a:t> </a:t>
            </a:r>
            <a:endParaRPr b="0" i="0" sz="2300" u="none" cap="none" strike="noStrike">
              <a:solidFill>
                <a:schemeClr val="dk1"/>
              </a:solidFill>
              <a:latin typeface="Arial"/>
              <a:ea typeface="Arial"/>
              <a:cs typeface="Arial"/>
              <a:sym typeface="Arial"/>
            </a:endParaRPr>
          </a:p>
        </p:txBody>
      </p:sp>
      <p:sp>
        <p:nvSpPr>
          <p:cNvPr id="98" name="Google Shape;98;g359e079f7c2_1_8"/>
          <p:cNvSpPr/>
          <p:nvPr/>
        </p:nvSpPr>
        <p:spPr>
          <a:xfrm>
            <a:off x="318125" y="4373153"/>
            <a:ext cx="10499400" cy="70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5200" u="none" cap="none" strike="noStrike">
              <a:solidFill>
                <a:schemeClr val="lt1"/>
              </a:solidFill>
              <a:latin typeface="Calibri"/>
              <a:ea typeface="Calibri"/>
              <a:cs typeface="Calibri"/>
              <a:sym typeface="Calibri"/>
            </a:endParaRPr>
          </a:p>
        </p:txBody>
      </p:sp>
      <p:sp>
        <p:nvSpPr>
          <p:cNvPr id="99" name="Google Shape;99;g359e079f7c2_1_8"/>
          <p:cNvSpPr txBox="1"/>
          <p:nvPr/>
        </p:nvSpPr>
        <p:spPr>
          <a:xfrm>
            <a:off x="300950" y="4382750"/>
            <a:ext cx="10582800" cy="708000"/>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0" lang="en-US" sz="4000" u="none" cap="none" strike="noStrike">
                <a:solidFill>
                  <a:srgbClr val="FFFFFF"/>
                </a:solidFill>
                <a:latin typeface="Share Tech"/>
                <a:ea typeface="Share Tech"/>
                <a:cs typeface="Share Tech"/>
                <a:sym typeface="Share Tech"/>
              </a:rPr>
              <a:t>Problem Statement</a:t>
            </a:r>
            <a:endParaRPr i="0" sz="5400" u="none" cap="none" strike="noStrike">
              <a:solidFill>
                <a:srgbClr val="FFFFFF"/>
              </a:solidFill>
              <a:latin typeface="Share Tech"/>
              <a:ea typeface="Share Tech"/>
              <a:cs typeface="Share Tech"/>
              <a:sym typeface="Share Tech"/>
            </a:endParaRPr>
          </a:p>
        </p:txBody>
      </p:sp>
      <p:sp>
        <p:nvSpPr>
          <p:cNvPr id="100" name="Google Shape;100;g359e079f7c2_1_8"/>
          <p:cNvSpPr/>
          <p:nvPr/>
        </p:nvSpPr>
        <p:spPr>
          <a:xfrm>
            <a:off x="10975550" y="22644303"/>
            <a:ext cx="10574100" cy="7089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1" name="Google Shape;101;g359e079f7c2_1_8"/>
          <p:cNvSpPr/>
          <p:nvPr/>
        </p:nvSpPr>
        <p:spPr>
          <a:xfrm>
            <a:off x="245200" y="15461234"/>
            <a:ext cx="7010400" cy="5947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2" name="Google Shape;102;g359e079f7c2_1_8"/>
          <p:cNvSpPr/>
          <p:nvPr/>
        </p:nvSpPr>
        <p:spPr>
          <a:xfrm>
            <a:off x="289500" y="22272200"/>
            <a:ext cx="10387200" cy="7655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3" name="Google Shape;103;g359e079f7c2_1_8"/>
          <p:cNvSpPr/>
          <p:nvPr/>
        </p:nvSpPr>
        <p:spPr>
          <a:xfrm>
            <a:off x="7446013" y="8056400"/>
            <a:ext cx="14168700" cy="10782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5200" u="none" cap="none" strike="noStrike">
              <a:solidFill>
                <a:schemeClr val="lt1"/>
              </a:solidFill>
              <a:latin typeface="Calibri"/>
              <a:ea typeface="Calibri"/>
              <a:cs typeface="Calibri"/>
              <a:sym typeface="Calibri"/>
            </a:endParaRPr>
          </a:p>
        </p:txBody>
      </p:sp>
      <p:sp>
        <p:nvSpPr>
          <p:cNvPr id="104" name="Google Shape;104;g359e079f7c2_1_8"/>
          <p:cNvSpPr txBox="1"/>
          <p:nvPr/>
        </p:nvSpPr>
        <p:spPr>
          <a:xfrm>
            <a:off x="11166800" y="8241284"/>
            <a:ext cx="6545100" cy="708000"/>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0" lang="en-US" sz="4000" u="none" cap="none" strike="noStrike">
                <a:solidFill>
                  <a:srgbClr val="FFFFFF"/>
                </a:solidFill>
                <a:latin typeface="Share Tech"/>
                <a:ea typeface="Share Tech"/>
                <a:cs typeface="Share Tech"/>
                <a:sym typeface="Share Tech"/>
              </a:rPr>
              <a:t>Our Current Design</a:t>
            </a:r>
            <a:endParaRPr i="0" sz="5400" u="none" cap="none" strike="noStrike">
              <a:solidFill>
                <a:srgbClr val="FFFFFF"/>
              </a:solidFill>
              <a:latin typeface="Share Tech"/>
              <a:ea typeface="Share Tech"/>
              <a:cs typeface="Share Tech"/>
              <a:sym typeface="Share Tech"/>
            </a:endParaRPr>
          </a:p>
        </p:txBody>
      </p:sp>
      <p:sp>
        <p:nvSpPr>
          <p:cNvPr id="105" name="Google Shape;105;g359e079f7c2_1_8"/>
          <p:cNvSpPr/>
          <p:nvPr/>
        </p:nvSpPr>
        <p:spPr>
          <a:xfrm>
            <a:off x="7399541" y="14536725"/>
            <a:ext cx="6959100" cy="11550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5200" u="none" cap="none" strike="noStrike">
              <a:solidFill>
                <a:schemeClr val="lt1"/>
              </a:solidFill>
              <a:latin typeface="Calibri"/>
              <a:ea typeface="Calibri"/>
              <a:cs typeface="Calibri"/>
              <a:sym typeface="Calibri"/>
            </a:endParaRPr>
          </a:p>
        </p:txBody>
      </p:sp>
      <p:sp>
        <p:nvSpPr>
          <p:cNvPr id="106" name="Google Shape;106;g359e079f7c2_1_8"/>
          <p:cNvSpPr txBox="1"/>
          <p:nvPr/>
        </p:nvSpPr>
        <p:spPr>
          <a:xfrm>
            <a:off x="7501973" y="14760212"/>
            <a:ext cx="6754200" cy="708000"/>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0" lang="en-US" sz="4000" u="none" cap="none" strike="noStrike">
                <a:solidFill>
                  <a:srgbClr val="FFFFFF"/>
                </a:solidFill>
                <a:latin typeface="Share Tech"/>
                <a:ea typeface="Share Tech"/>
                <a:cs typeface="Share Tech"/>
                <a:sym typeface="Share Tech"/>
              </a:rPr>
              <a:t>Design III</a:t>
            </a:r>
            <a:endParaRPr i="0" sz="5400" u="none" cap="none" strike="noStrike">
              <a:solidFill>
                <a:srgbClr val="FFFFFF"/>
              </a:solidFill>
              <a:latin typeface="Share Tech"/>
              <a:ea typeface="Share Tech"/>
              <a:cs typeface="Share Tech"/>
              <a:sym typeface="Share Tech"/>
            </a:endParaRPr>
          </a:p>
        </p:txBody>
      </p:sp>
      <p:sp>
        <p:nvSpPr>
          <p:cNvPr id="107" name="Google Shape;107;g359e079f7c2_1_8"/>
          <p:cNvSpPr/>
          <p:nvPr/>
        </p:nvSpPr>
        <p:spPr>
          <a:xfrm>
            <a:off x="14499340" y="14550026"/>
            <a:ext cx="7129200" cy="11550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5200" u="none" cap="none" strike="noStrike">
              <a:solidFill>
                <a:schemeClr val="lt1"/>
              </a:solidFill>
              <a:latin typeface="Calibri"/>
              <a:ea typeface="Calibri"/>
              <a:cs typeface="Calibri"/>
              <a:sym typeface="Calibri"/>
            </a:endParaRPr>
          </a:p>
        </p:txBody>
      </p:sp>
      <p:sp>
        <p:nvSpPr>
          <p:cNvPr id="108" name="Google Shape;108;g359e079f7c2_1_8"/>
          <p:cNvSpPr txBox="1"/>
          <p:nvPr/>
        </p:nvSpPr>
        <p:spPr>
          <a:xfrm>
            <a:off x="14604275" y="14773513"/>
            <a:ext cx="6919200" cy="708000"/>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0" lang="en-US" sz="4000" u="none" cap="none" strike="noStrike">
                <a:solidFill>
                  <a:srgbClr val="FFFFFF"/>
                </a:solidFill>
                <a:latin typeface="Share Tech"/>
                <a:ea typeface="Share Tech"/>
                <a:cs typeface="Share Tech"/>
                <a:sym typeface="Share Tech"/>
              </a:rPr>
              <a:t>Design IV</a:t>
            </a:r>
            <a:endParaRPr i="0" sz="5400" u="none" cap="none" strike="noStrike">
              <a:solidFill>
                <a:srgbClr val="FFFFFF"/>
              </a:solidFill>
              <a:latin typeface="Share Tech"/>
              <a:ea typeface="Share Tech"/>
              <a:cs typeface="Share Tech"/>
              <a:sym typeface="Share Tech"/>
            </a:endParaRPr>
          </a:p>
        </p:txBody>
      </p:sp>
      <p:sp>
        <p:nvSpPr>
          <p:cNvPr id="109" name="Google Shape;109;g359e079f7c2_1_8"/>
          <p:cNvSpPr/>
          <p:nvPr/>
        </p:nvSpPr>
        <p:spPr>
          <a:xfrm>
            <a:off x="248339" y="14536725"/>
            <a:ext cx="7010400" cy="11550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5200" u="none" cap="none" strike="noStrike">
              <a:solidFill>
                <a:schemeClr val="lt1"/>
              </a:solidFill>
              <a:latin typeface="Calibri"/>
              <a:ea typeface="Calibri"/>
              <a:cs typeface="Calibri"/>
              <a:sym typeface="Calibri"/>
            </a:endParaRPr>
          </a:p>
        </p:txBody>
      </p:sp>
      <p:sp>
        <p:nvSpPr>
          <p:cNvPr id="110" name="Google Shape;110;g359e079f7c2_1_8"/>
          <p:cNvSpPr txBox="1"/>
          <p:nvPr/>
        </p:nvSpPr>
        <p:spPr>
          <a:xfrm>
            <a:off x="1221000" y="14760213"/>
            <a:ext cx="5065200" cy="708000"/>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0" lang="en-US" sz="4000" u="none" cap="none" strike="noStrike">
                <a:solidFill>
                  <a:srgbClr val="FFFFFF"/>
                </a:solidFill>
                <a:highlight>
                  <a:srgbClr val="000000"/>
                </a:highlight>
                <a:latin typeface="Share Tech"/>
                <a:ea typeface="Share Tech"/>
                <a:cs typeface="Share Tech"/>
                <a:sym typeface="Share Tech"/>
              </a:rPr>
              <a:t>Design II</a:t>
            </a:r>
            <a:endParaRPr i="0" sz="5400" u="none" cap="none" strike="noStrike">
              <a:solidFill>
                <a:srgbClr val="FFFFFF"/>
              </a:solidFill>
              <a:highlight>
                <a:srgbClr val="000000"/>
              </a:highlight>
              <a:latin typeface="Share Tech"/>
              <a:ea typeface="Share Tech"/>
              <a:cs typeface="Share Tech"/>
              <a:sym typeface="Share Tech"/>
            </a:endParaRPr>
          </a:p>
        </p:txBody>
      </p:sp>
      <p:sp>
        <p:nvSpPr>
          <p:cNvPr id="111" name="Google Shape;111;g359e079f7c2_1_8"/>
          <p:cNvSpPr/>
          <p:nvPr/>
        </p:nvSpPr>
        <p:spPr>
          <a:xfrm>
            <a:off x="331125" y="8056400"/>
            <a:ext cx="6873900" cy="10782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5200" u="none" cap="none" strike="noStrike">
              <a:solidFill>
                <a:schemeClr val="lt1"/>
              </a:solidFill>
              <a:latin typeface="Calibri"/>
              <a:ea typeface="Calibri"/>
              <a:cs typeface="Calibri"/>
              <a:sym typeface="Calibri"/>
            </a:endParaRPr>
          </a:p>
        </p:txBody>
      </p:sp>
      <p:sp>
        <p:nvSpPr>
          <p:cNvPr id="112" name="Google Shape;112;g359e079f7c2_1_8"/>
          <p:cNvSpPr txBox="1"/>
          <p:nvPr/>
        </p:nvSpPr>
        <p:spPr>
          <a:xfrm>
            <a:off x="744857" y="8256813"/>
            <a:ext cx="5734500" cy="708000"/>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rgbClr val="FFFFFF"/>
                </a:solidFill>
                <a:latin typeface="Share Tech"/>
                <a:ea typeface="Share Tech"/>
                <a:cs typeface="Share Tech"/>
                <a:sym typeface="Share Tech"/>
              </a:rPr>
              <a:t>Level 1 Requirements</a:t>
            </a:r>
            <a:endParaRPr i="0" sz="5400" u="none" cap="none" strike="noStrike">
              <a:solidFill>
                <a:srgbClr val="FFFFFF"/>
              </a:solidFill>
              <a:latin typeface="Share Tech"/>
              <a:ea typeface="Share Tech"/>
              <a:cs typeface="Share Tech"/>
              <a:sym typeface="Share Tech"/>
            </a:endParaRPr>
          </a:p>
        </p:txBody>
      </p:sp>
      <p:sp>
        <p:nvSpPr>
          <p:cNvPr id="113" name="Google Shape;113;g359e079f7c2_1_8"/>
          <p:cNvSpPr txBox="1"/>
          <p:nvPr/>
        </p:nvSpPr>
        <p:spPr>
          <a:xfrm>
            <a:off x="1432025" y="22754525"/>
            <a:ext cx="78912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Share Tech"/>
                <a:ea typeface="Share Tech"/>
                <a:cs typeface="Share Tech"/>
                <a:sym typeface="Share Tech"/>
              </a:rPr>
              <a:t>Testing the efficacy of the braille dot sheet</a:t>
            </a:r>
            <a:endParaRPr>
              <a:latin typeface="Share Tech"/>
              <a:ea typeface="Share Tech"/>
              <a:cs typeface="Share Tech"/>
              <a:sym typeface="Share Tech"/>
            </a:endParaRPr>
          </a:p>
        </p:txBody>
      </p:sp>
      <p:sp>
        <p:nvSpPr>
          <p:cNvPr id="114" name="Google Shape;114;g359e079f7c2_1_8"/>
          <p:cNvSpPr txBox="1"/>
          <p:nvPr/>
        </p:nvSpPr>
        <p:spPr>
          <a:xfrm>
            <a:off x="785600" y="5103750"/>
            <a:ext cx="9575700" cy="2985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latin typeface="Share Tech"/>
                <a:ea typeface="Share Tech"/>
                <a:cs typeface="Share Tech"/>
                <a:sym typeface="Share Tech"/>
              </a:rPr>
              <a:t>For smaller businesses, providing access to braille literature for people with visual impairments can be difficult due to the cost and lack of durability of the most common forms of braille.</a:t>
            </a:r>
            <a:endParaRPr sz="3900">
              <a:latin typeface="Share Tech"/>
              <a:ea typeface="Share Tech"/>
              <a:cs typeface="Share Tech"/>
              <a:sym typeface="Share Tech"/>
            </a:endParaRPr>
          </a:p>
        </p:txBody>
      </p:sp>
      <p:sp>
        <p:nvSpPr>
          <p:cNvPr id="115" name="Google Shape;115;g359e079f7c2_1_8"/>
          <p:cNvSpPr txBox="1"/>
          <p:nvPr/>
        </p:nvSpPr>
        <p:spPr>
          <a:xfrm>
            <a:off x="11748463" y="9271854"/>
            <a:ext cx="51786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Share Tech"/>
                <a:ea typeface="Share Tech"/>
                <a:cs typeface="Share Tech"/>
                <a:sym typeface="Share Tech"/>
              </a:rPr>
              <a:t>The ‘Ice Tray’</a:t>
            </a:r>
            <a:endParaRPr>
              <a:solidFill>
                <a:schemeClr val="lt1"/>
              </a:solidFill>
              <a:latin typeface="Share Tech"/>
              <a:ea typeface="Share Tech"/>
              <a:cs typeface="Share Tech"/>
              <a:sym typeface="Share Tech"/>
            </a:endParaRPr>
          </a:p>
        </p:txBody>
      </p:sp>
      <p:sp>
        <p:nvSpPr>
          <p:cNvPr id="116" name="Google Shape;116;g359e079f7c2_1_8"/>
          <p:cNvSpPr txBox="1"/>
          <p:nvPr/>
        </p:nvSpPr>
        <p:spPr>
          <a:xfrm>
            <a:off x="772224" y="15701792"/>
            <a:ext cx="57873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Share Tech"/>
                <a:ea typeface="Share Tech"/>
                <a:cs typeface="Share Tech"/>
                <a:sym typeface="Share Tech"/>
              </a:rPr>
              <a:t>The ‘Stamper’</a:t>
            </a:r>
            <a:endParaRPr>
              <a:latin typeface="Share Tech"/>
              <a:ea typeface="Share Tech"/>
              <a:cs typeface="Share Tech"/>
              <a:sym typeface="Share Tech"/>
            </a:endParaRPr>
          </a:p>
        </p:txBody>
      </p:sp>
      <p:sp>
        <p:nvSpPr>
          <p:cNvPr id="117" name="Google Shape;117;g359e079f7c2_1_8"/>
          <p:cNvSpPr txBox="1"/>
          <p:nvPr/>
        </p:nvSpPr>
        <p:spPr>
          <a:xfrm>
            <a:off x="8159628" y="15625585"/>
            <a:ext cx="54270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Share Tech"/>
                <a:ea typeface="Share Tech"/>
                <a:cs typeface="Share Tech"/>
                <a:sym typeface="Share Tech"/>
              </a:rPr>
              <a:t>3D Printer Attachment</a:t>
            </a:r>
            <a:endParaRPr>
              <a:latin typeface="Share Tech"/>
              <a:ea typeface="Share Tech"/>
              <a:cs typeface="Share Tech"/>
              <a:sym typeface="Share Tech"/>
            </a:endParaRPr>
          </a:p>
        </p:txBody>
      </p:sp>
      <p:sp>
        <p:nvSpPr>
          <p:cNvPr id="118" name="Google Shape;118;g359e079f7c2_1_8"/>
          <p:cNvSpPr txBox="1"/>
          <p:nvPr/>
        </p:nvSpPr>
        <p:spPr>
          <a:xfrm>
            <a:off x="14767043" y="15701792"/>
            <a:ext cx="64179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Share Tech"/>
                <a:ea typeface="Share Tech"/>
                <a:cs typeface="Share Tech"/>
                <a:sym typeface="Share Tech"/>
              </a:rPr>
              <a:t>Glue Gun</a:t>
            </a:r>
            <a:endParaRPr>
              <a:latin typeface="Share Tech"/>
              <a:ea typeface="Share Tech"/>
              <a:cs typeface="Share Tech"/>
              <a:sym typeface="Share Tech"/>
            </a:endParaRPr>
          </a:p>
        </p:txBody>
      </p:sp>
      <p:sp>
        <p:nvSpPr>
          <p:cNvPr id="119" name="Google Shape;119;g359e079f7c2_1_8"/>
          <p:cNvSpPr/>
          <p:nvPr/>
        </p:nvSpPr>
        <p:spPr>
          <a:xfrm>
            <a:off x="253448" y="21631065"/>
            <a:ext cx="10499400" cy="1109400"/>
          </a:xfrm>
          <a:prstGeom prst="rect">
            <a:avLst/>
          </a:prstGeom>
          <a:solidFill>
            <a:srgbClr val="FFCD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200">
              <a:solidFill>
                <a:schemeClr val="lt1"/>
              </a:solidFill>
              <a:latin typeface="Calibri"/>
              <a:ea typeface="Calibri"/>
              <a:cs typeface="Calibri"/>
              <a:sym typeface="Calibri"/>
            </a:endParaRPr>
          </a:p>
        </p:txBody>
      </p:sp>
      <p:sp>
        <p:nvSpPr>
          <p:cNvPr id="120" name="Google Shape;120;g359e079f7c2_1_8"/>
          <p:cNvSpPr txBox="1"/>
          <p:nvPr/>
        </p:nvSpPr>
        <p:spPr>
          <a:xfrm>
            <a:off x="309560" y="21793050"/>
            <a:ext cx="10387200" cy="708000"/>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rgbClr val="FFFFFF"/>
                </a:solidFill>
                <a:latin typeface="Share Tech"/>
                <a:ea typeface="Share Tech"/>
                <a:cs typeface="Share Tech"/>
                <a:sym typeface="Share Tech"/>
              </a:rPr>
              <a:t>Design Studies</a:t>
            </a:r>
            <a:endParaRPr sz="5400">
              <a:solidFill>
                <a:srgbClr val="FFFFFF"/>
              </a:solidFill>
              <a:latin typeface="Share Tech"/>
              <a:ea typeface="Share Tech"/>
              <a:cs typeface="Share Tech"/>
              <a:sym typeface="Share Tech"/>
            </a:endParaRPr>
          </a:p>
        </p:txBody>
      </p:sp>
      <p:sp>
        <p:nvSpPr>
          <p:cNvPr id="121" name="Google Shape;121;g359e079f7c2_1_8"/>
          <p:cNvSpPr/>
          <p:nvPr/>
        </p:nvSpPr>
        <p:spPr>
          <a:xfrm>
            <a:off x="329240" y="29733957"/>
            <a:ext cx="21291900" cy="1109400"/>
          </a:xfrm>
          <a:prstGeom prst="rect">
            <a:avLst/>
          </a:prstGeom>
          <a:solidFill>
            <a:srgbClr val="FFCD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200">
              <a:solidFill>
                <a:schemeClr val="lt1"/>
              </a:solidFill>
              <a:latin typeface="Calibri"/>
              <a:ea typeface="Calibri"/>
              <a:cs typeface="Calibri"/>
              <a:sym typeface="Calibri"/>
            </a:endParaRPr>
          </a:p>
        </p:txBody>
      </p:sp>
      <p:sp>
        <p:nvSpPr>
          <p:cNvPr id="122" name="Google Shape;122;g359e079f7c2_1_8"/>
          <p:cNvSpPr txBox="1"/>
          <p:nvPr/>
        </p:nvSpPr>
        <p:spPr>
          <a:xfrm>
            <a:off x="5781588" y="29987400"/>
            <a:ext cx="10387200" cy="708000"/>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rgbClr val="FFFFFF"/>
                </a:solidFill>
                <a:latin typeface="Share Tech"/>
                <a:ea typeface="Share Tech"/>
                <a:cs typeface="Share Tech"/>
                <a:sym typeface="Share Tech"/>
              </a:rPr>
              <a:t>Conclusions &amp; Future Work</a:t>
            </a:r>
            <a:endParaRPr sz="5400">
              <a:solidFill>
                <a:srgbClr val="FFFFFF"/>
              </a:solidFill>
              <a:latin typeface="Share Tech"/>
              <a:ea typeface="Share Tech"/>
              <a:cs typeface="Share Tech"/>
              <a:sym typeface="Share Tech"/>
            </a:endParaRPr>
          </a:p>
        </p:txBody>
      </p:sp>
      <p:sp>
        <p:nvSpPr>
          <p:cNvPr id="123" name="Google Shape;123;g359e079f7c2_1_8"/>
          <p:cNvSpPr txBox="1"/>
          <p:nvPr/>
        </p:nvSpPr>
        <p:spPr>
          <a:xfrm>
            <a:off x="850960" y="30948912"/>
            <a:ext cx="9921600" cy="1631700"/>
          </a:xfrm>
          <a:prstGeom prst="rect">
            <a:avLst/>
          </a:prstGeom>
          <a:noFill/>
          <a:ln>
            <a:noFill/>
          </a:ln>
        </p:spPr>
        <p:txBody>
          <a:bodyPr anchorCtr="0" anchor="t" bIns="45700" lIns="91425" spcFirstLastPara="1" rIns="91425" wrap="square" tIns="45700">
            <a:spAutoFit/>
          </a:bodyPr>
          <a:lstStyle/>
          <a:p>
            <a:pPr indent="-387350" lvl="0" marL="457200" marR="0" rtl="0" algn="l">
              <a:spcBef>
                <a:spcPts val="0"/>
              </a:spcBef>
              <a:spcAft>
                <a:spcPts val="0"/>
              </a:spcAft>
              <a:buClr>
                <a:schemeClr val="dk1"/>
              </a:buClr>
              <a:buSzPts val="2500"/>
              <a:buFont typeface="Share Tech"/>
              <a:buChar char="●"/>
            </a:pPr>
            <a:r>
              <a:rPr lang="en-US" sz="2500">
                <a:solidFill>
                  <a:schemeClr val="dk1"/>
                </a:solidFill>
                <a:latin typeface="Share Tech"/>
                <a:ea typeface="Share Tech"/>
                <a:cs typeface="Share Tech"/>
                <a:sym typeface="Share Tech"/>
              </a:rPr>
              <a:t>The Braille Printer allows the user to create durable Braille dots</a:t>
            </a:r>
            <a:endParaRPr sz="2500">
              <a:solidFill>
                <a:schemeClr val="dk1"/>
              </a:solidFill>
              <a:latin typeface="Share Tech"/>
              <a:ea typeface="Share Tech"/>
              <a:cs typeface="Share Tech"/>
              <a:sym typeface="Share Tech"/>
            </a:endParaRPr>
          </a:p>
          <a:p>
            <a:pPr indent="-387350" lvl="0" marL="457200" marR="0" rtl="0" algn="l">
              <a:spcBef>
                <a:spcPts val="0"/>
              </a:spcBef>
              <a:spcAft>
                <a:spcPts val="0"/>
              </a:spcAft>
              <a:buClr>
                <a:schemeClr val="dk1"/>
              </a:buClr>
              <a:buSzPts val="2500"/>
              <a:buFont typeface="Share Tech"/>
              <a:buChar char="●"/>
            </a:pPr>
            <a:r>
              <a:rPr lang="en-US" sz="2500">
                <a:solidFill>
                  <a:schemeClr val="dk1"/>
                </a:solidFill>
                <a:latin typeface="Share Tech"/>
                <a:ea typeface="Share Tech"/>
                <a:cs typeface="Share Tech"/>
                <a:sym typeface="Share Tech"/>
              </a:rPr>
              <a:t>The Braille Printer is significantly cheaper to produce than current market options</a:t>
            </a:r>
            <a:endParaRPr sz="2500">
              <a:solidFill>
                <a:schemeClr val="dk1"/>
              </a:solidFill>
              <a:latin typeface="Share Tech"/>
              <a:ea typeface="Share Tech"/>
              <a:cs typeface="Share Tech"/>
              <a:sym typeface="Share Tech"/>
            </a:endParaRPr>
          </a:p>
          <a:p>
            <a:pPr indent="-387350" lvl="0" marL="457200" marR="0" rtl="0" algn="l">
              <a:spcBef>
                <a:spcPts val="0"/>
              </a:spcBef>
              <a:spcAft>
                <a:spcPts val="0"/>
              </a:spcAft>
              <a:buClr>
                <a:schemeClr val="dk1"/>
              </a:buClr>
              <a:buSzPts val="2500"/>
              <a:buFont typeface="Share Tech"/>
              <a:buChar char="●"/>
            </a:pPr>
            <a:r>
              <a:rPr lang="en-US" sz="2500">
                <a:solidFill>
                  <a:schemeClr val="dk1"/>
                </a:solidFill>
                <a:latin typeface="Share Tech"/>
                <a:ea typeface="Share Tech"/>
                <a:cs typeface="Share Tech"/>
                <a:sym typeface="Share Tech"/>
              </a:rPr>
              <a:t>Incorporating the Braille sheet was difficult</a:t>
            </a:r>
            <a:endParaRPr sz="2500">
              <a:solidFill>
                <a:schemeClr val="dk1"/>
              </a:solidFill>
              <a:latin typeface="Share Tech"/>
              <a:ea typeface="Share Tech"/>
              <a:cs typeface="Share Tech"/>
              <a:sym typeface="Share Tech"/>
            </a:endParaRPr>
          </a:p>
        </p:txBody>
      </p:sp>
      <p:sp>
        <p:nvSpPr>
          <p:cNvPr id="124" name="Google Shape;124;g359e079f7c2_1_8"/>
          <p:cNvSpPr txBox="1"/>
          <p:nvPr/>
        </p:nvSpPr>
        <p:spPr>
          <a:xfrm>
            <a:off x="11139177" y="30948912"/>
            <a:ext cx="10131900" cy="1631700"/>
          </a:xfrm>
          <a:prstGeom prst="rect">
            <a:avLst/>
          </a:prstGeom>
          <a:noFill/>
          <a:ln>
            <a:noFill/>
          </a:ln>
        </p:spPr>
        <p:txBody>
          <a:bodyPr anchorCtr="0" anchor="t" bIns="45700" lIns="91425" spcFirstLastPara="1" rIns="91425" wrap="square" tIns="45700">
            <a:spAutoFit/>
          </a:bodyPr>
          <a:lstStyle/>
          <a:p>
            <a:pPr indent="-387350" lvl="0" marL="457200" marR="0" rtl="0" algn="l">
              <a:spcBef>
                <a:spcPts val="600"/>
              </a:spcBef>
              <a:spcAft>
                <a:spcPts val="0"/>
              </a:spcAft>
              <a:buSzPts val="2500"/>
              <a:buFont typeface="Share Tech"/>
              <a:buChar char="●"/>
            </a:pPr>
            <a:r>
              <a:rPr lang="en-US" sz="2500">
                <a:latin typeface="Share Tech"/>
                <a:ea typeface="Share Tech"/>
                <a:cs typeface="Share Tech"/>
                <a:sym typeface="Share Tech"/>
              </a:rPr>
              <a:t>Disallow the paper to attach itself to the Braille sheet for easier removal</a:t>
            </a:r>
            <a:endParaRPr sz="2500">
              <a:latin typeface="Share Tech"/>
              <a:ea typeface="Share Tech"/>
              <a:cs typeface="Share Tech"/>
              <a:sym typeface="Share Tech"/>
            </a:endParaRPr>
          </a:p>
          <a:p>
            <a:pPr indent="-387350" lvl="0" marL="457200" marR="0" rtl="0" algn="l">
              <a:spcBef>
                <a:spcPts val="0"/>
              </a:spcBef>
              <a:spcAft>
                <a:spcPts val="0"/>
              </a:spcAft>
              <a:buSzPts val="2500"/>
              <a:buFont typeface="Share Tech"/>
              <a:buChar char="●"/>
            </a:pPr>
            <a:r>
              <a:rPr lang="en-US" sz="2500">
                <a:latin typeface="Share Tech"/>
                <a:ea typeface="Share Tech"/>
                <a:cs typeface="Share Tech"/>
                <a:sym typeface="Share Tech"/>
              </a:rPr>
              <a:t>Increase the speed at which the printer create Braille with a more efficient design</a:t>
            </a:r>
            <a:endParaRPr sz="2500">
              <a:latin typeface="Share Tech"/>
              <a:ea typeface="Share Tech"/>
              <a:cs typeface="Share Tech"/>
              <a:sym typeface="Share Tech"/>
            </a:endParaRPr>
          </a:p>
          <a:p>
            <a:pPr indent="-387350" lvl="0" marL="457200" marR="0" rtl="0" algn="l">
              <a:spcBef>
                <a:spcPts val="0"/>
              </a:spcBef>
              <a:spcAft>
                <a:spcPts val="0"/>
              </a:spcAft>
              <a:buSzPts val="2500"/>
              <a:buFont typeface="Share Tech"/>
              <a:buChar char="●"/>
            </a:pPr>
            <a:r>
              <a:rPr lang="en-US" sz="2500">
                <a:latin typeface="Share Tech"/>
                <a:ea typeface="Share Tech"/>
                <a:cs typeface="Share Tech"/>
                <a:sym typeface="Share Tech"/>
              </a:rPr>
              <a:t>Automate the entire process of the 3D printer</a:t>
            </a:r>
            <a:endParaRPr sz="2500">
              <a:latin typeface="Share Tech"/>
              <a:ea typeface="Share Tech"/>
              <a:cs typeface="Share Tech"/>
              <a:sym typeface="Share Tech"/>
            </a:endParaRPr>
          </a:p>
        </p:txBody>
      </p:sp>
      <p:sp>
        <p:nvSpPr>
          <p:cNvPr id="125" name="Google Shape;125;g359e079f7c2_1_8"/>
          <p:cNvSpPr txBox="1"/>
          <p:nvPr/>
        </p:nvSpPr>
        <p:spPr>
          <a:xfrm>
            <a:off x="7887512" y="9628259"/>
            <a:ext cx="6018300" cy="4205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chemeClr val="dk1"/>
                </a:solidFill>
                <a:latin typeface="Share Tech"/>
                <a:ea typeface="Share Tech"/>
                <a:cs typeface="Share Tech"/>
                <a:sym typeface="Share Tech"/>
              </a:rPr>
              <a:t>Why We Chose This Design:</a:t>
            </a:r>
            <a:endParaRPr sz="2800">
              <a:latin typeface="Share Tech"/>
              <a:ea typeface="Share Tech"/>
              <a:cs typeface="Share Tech"/>
              <a:sym typeface="Share Tech"/>
            </a:endParaRPr>
          </a:p>
          <a:p>
            <a:pPr indent="-419100" lvl="0" marL="457200" marR="0" rtl="0" algn="l">
              <a:spcBef>
                <a:spcPts val="600"/>
              </a:spcBef>
              <a:spcAft>
                <a:spcPts val="0"/>
              </a:spcAft>
              <a:buClr>
                <a:schemeClr val="dk1"/>
              </a:buClr>
              <a:buSzPts val="2600"/>
              <a:buFont typeface="Share Tech"/>
              <a:buChar char="•"/>
            </a:pPr>
            <a:r>
              <a:rPr lang="en-US" sz="2600">
                <a:latin typeface="Share Tech"/>
                <a:ea typeface="Share Tech"/>
                <a:cs typeface="Share Tech"/>
                <a:sym typeface="Share Tech"/>
              </a:rPr>
              <a:t>Manufacturing</a:t>
            </a:r>
            <a:r>
              <a:rPr lang="en-US" sz="2600">
                <a:latin typeface="Share Tech"/>
                <a:ea typeface="Share Tech"/>
                <a:cs typeface="Share Tech"/>
                <a:sym typeface="Share Tech"/>
              </a:rPr>
              <a:t> costs are &lt;$500 </a:t>
            </a:r>
            <a:endParaRPr sz="2600">
              <a:latin typeface="Share Tech"/>
              <a:ea typeface="Share Tech"/>
              <a:cs typeface="Share Tech"/>
              <a:sym typeface="Share Tech"/>
            </a:endParaRPr>
          </a:p>
          <a:p>
            <a:pPr indent="-419100" lvl="0" marL="457200" marR="0" rtl="0" algn="l">
              <a:spcBef>
                <a:spcPts val="600"/>
              </a:spcBef>
              <a:spcAft>
                <a:spcPts val="0"/>
              </a:spcAft>
              <a:buClr>
                <a:schemeClr val="dk1"/>
              </a:buClr>
              <a:buSzPts val="2600"/>
              <a:buFont typeface="Share Tech"/>
              <a:buChar char="•"/>
            </a:pPr>
            <a:r>
              <a:rPr lang="en-US" sz="2600">
                <a:solidFill>
                  <a:schemeClr val="dk1"/>
                </a:solidFill>
                <a:latin typeface="Share Tech"/>
                <a:ea typeface="Share Tech"/>
                <a:cs typeface="Share Tech"/>
                <a:sym typeface="Share Tech"/>
              </a:rPr>
              <a:t>Dots do not get damaged by water</a:t>
            </a:r>
            <a:endParaRPr sz="2600">
              <a:solidFill>
                <a:schemeClr val="dk1"/>
              </a:solidFill>
              <a:latin typeface="Share Tech"/>
              <a:ea typeface="Share Tech"/>
              <a:cs typeface="Share Tech"/>
              <a:sym typeface="Share Tech"/>
            </a:endParaRPr>
          </a:p>
          <a:p>
            <a:pPr indent="-419100" lvl="0" marL="457200" marR="0" rtl="0" algn="l">
              <a:spcBef>
                <a:spcPts val="600"/>
              </a:spcBef>
              <a:spcAft>
                <a:spcPts val="0"/>
              </a:spcAft>
              <a:buClr>
                <a:schemeClr val="dk1"/>
              </a:buClr>
              <a:buSzPts val="2600"/>
              <a:buFont typeface="Share Tech"/>
              <a:buChar char="•"/>
            </a:pPr>
            <a:r>
              <a:rPr lang="en-US" sz="2600">
                <a:solidFill>
                  <a:schemeClr val="dk1"/>
                </a:solidFill>
                <a:latin typeface="Share Tech"/>
                <a:ea typeface="Share Tech"/>
                <a:cs typeface="Share Tech"/>
                <a:sym typeface="Share Tech"/>
              </a:rPr>
              <a:t>Dots do not get scratched easily </a:t>
            </a:r>
            <a:endParaRPr sz="2600">
              <a:solidFill>
                <a:schemeClr val="dk1"/>
              </a:solidFill>
              <a:latin typeface="Share Tech"/>
              <a:ea typeface="Share Tech"/>
              <a:cs typeface="Share Tech"/>
              <a:sym typeface="Share Tech"/>
            </a:endParaRPr>
          </a:p>
          <a:p>
            <a:pPr indent="-419100" lvl="0" marL="457200" marR="0" rtl="0" algn="l">
              <a:spcBef>
                <a:spcPts val="600"/>
              </a:spcBef>
              <a:spcAft>
                <a:spcPts val="0"/>
              </a:spcAft>
              <a:buClr>
                <a:schemeClr val="dk1"/>
              </a:buClr>
              <a:buSzPts val="2600"/>
              <a:buFont typeface="Share Tech"/>
              <a:buChar char="•"/>
            </a:pPr>
            <a:r>
              <a:rPr lang="en-US" sz="2600">
                <a:solidFill>
                  <a:schemeClr val="dk1"/>
                </a:solidFill>
                <a:latin typeface="Share Tech"/>
                <a:ea typeface="Share Tech"/>
                <a:cs typeface="Share Tech"/>
                <a:sym typeface="Share Tech"/>
              </a:rPr>
              <a:t>Testing individual parts of its functionality proved successful: </a:t>
            </a:r>
            <a:endParaRPr sz="2600">
              <a:solidFill>
                <a:schemeClr val="dk1"/>
              </a:solidFill>
              <a:latin typeface="Share Tech"/>
              <a:ea typeface="Share Tech"/>
              <a:cs typeface="Share Tech"/>
              <a:sym typeface="Share Tech"/>
            </a:endParaRPr>
          </a:p>
          <a:p>
            <a:pPr indent="-393700" lvl="1" marL="914400" marR="0" rtl="0" algn="l">
              <a:spcBef>
                <a:spcPts val="600"/>
              </a:spcBef>
              <a:spcAft>
                <a:spcPts val="0"/>
              </a:spcAft>
              <a:buClr>
                <a:schemeClr val="dk1"/>
              </a:buClr>
              <a:buSzPts val="2600"/>
              <a:buFont typeface="Share Tech"/>
              <a:buChar char="○"/>
            </a:pPr>
            <a:r>
              <a:rPr lang="en-US" sz="2600">
                <a:solidFill>
                  <a:schemeClr val="dk1"/>
                </a:solidFill>
                <a:latin typeface="Share Tech"/>
                <a:ea typeface="Share Tech"/>
                <a:cs typeface="Share Tech"/>
                <a:sym typeface="Share Tech"/>
              </a:rPr>
              <a:t> Braille Molds can be cured onto paper</a:t>
            </a:r>
            <a:endParaRPr sz="2600">
              <a:solidFill>
                <a:schemeClr val="dk1"/>
              </a:solidFill>
              <a:latin typeface="Share Tech"/>
              <a:ea typeface="Share Tech"/>
              <a:cs typeface="Share Tech"/>
              <a:sym typeface="Share Tech"/>
            </a:endParaRPr>
          </a:p>
          <a:p>
            <a:pPr indent="-393700" lvl="1" marL="914400" marR="0" rtl="0" algn="l">
              <a:spcBef>
                <a:spcPts val="600"/>
              </a:spcBef>
              <a:spcAft>
                <a:spcPts val="0"/>
              </a:spcAft>
              <a:buClr>
                <a:schemeClr val="dk1"/>
              </a:buClr>
              <a:buSzPts val="2600"/>
              <a:buFont typeface="Share Tech"/>
              <a:buChar char="○"/>
            </a:pPr>
            <a:r>
              <a:rPr lang="en-US" sz="2600">
                <a:solidFill>
                  <a:schemeClr val="dk1"/>
                </a:solidFill>
                <a:latin typeface="Share Tech"/>
                <a:ea typeface="Share Tech"/>
                <a:cs typeface="Share Tech"/>
                <a:sym typeface="Share Tech"/>
              </a:rPr>
              <a:t>UV light can cure through the paper</a:t>
            </a:r>
            <a:endParaRPr sz="2600">
              <a:solidFill>
                <a:schemeClr val="dk1"/>
              </a:solidFill>
              <a:latin typeface="Share Tech"/>
              <a:ea typeface="Share Tech"/>
              <a:cs typeface="Share Tech"/>
              <a:sym typeface="Share Tech"/>
            </a:endParaRPr>
          </a:p>
          <a:p>
            <a:pPr indent="0" lvl="0" marL="457200" marR="0" rtl="0" algn="l">
              <a:spcBef>
                <a:spcPts val="600"/>
              </a:spcBef>
              <a:spcAft>
                <a:spcPts val="0"/>
              </a:spcAft>
              <a:buNone/>
            </a:pPr>
            <a:r>
              <a:t/>
            </a:r>
            <a:endParaRPr sz="2600">
              <a:solidFill>
                <a:schemeClr val="dk1"/>
              </a:solidFill>
              <a:latin typeface="Share Tech"/>
              <a:ea typeface="Share Tech"/>
              <a:cs typeface="Share Tech"/>
              <a:sym typeface="Share Tech"/>
            </a:endParaRPr>
          </a:p>
          <a:p>
            <a:pPr indent="0" lvl="0" marL="0" marR="0" rtl="0" algn="l">
              <a:spcBef>
                <a:spcPts val="600"/>
              </a:spcBef>
              <a:spcAft>
                <a:spcPts val="0"/>
              </a:spcAft>
              <a:buNone/>
            </a:pPr>
            <a:r>
              <a:t/>
            </a:r>
            <a:endParaRPr sz="2600">
              <a:solidFill>
                <a:schemeClr val="dk1"/>
              </a:solidFill>
              <a:latin typeface="Share Tech"/>
              <a:ea typeface="Share Tech"/>
              <a:cs typeface="Share Tech"/>
              <a:sym typeface="Share Tech"/>
            </a:endParaRPr>
          </a:p>
        </p:txBody>
      </p:sp>
      <p:grpSp>
        <p:nvGrpSpPr>
          <p:cNvPr id="126" name="Google Shape;126;g359e079f7c2_1_8"/>
          <p:cNvGrpSpPr/>
          <p:nvPr/>
        </p:nvGrpSpPr>
        <p:grpSpPr>
          <a:xfrm>
            <a:off x="416834" y="19310536"/>
            <a:ext cx="6590441" cy="1950468"/>
            <a:chOff x="541057" y="21059429"/>
            <a:chExt cx="6563531" cy="1036160"/>
          </a:xfrm>
        </p:grpSpPr>
        <p:sp>
          <p:nvSpPr>
            <p:cNvPr id="127" name="Google Shape;127;g359e079f7c2_1_8"/>
            <p:cNvSpPr txBox="1"/>
            <p:nvPr/>
          </p:nvSpPr>
          <p:spPr>
            <a:xfrm>
              <a:off x="541057" y="21064190"/>
              <a:ext cx="3375000" cy="1031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u="sng">
                  <a:solidFill>
                    <a:schemeClr val="dk1"/>
                  </a:solidFill>
                  <a:latin typeface="Share Tech"/>
                  <a:ea typeface="Share Tech"/>
                  <a:cs typeface="Share Tech"/>
                  <a:sym typeface="Share Tech"/>
                </a:rPr>
                <a:t>Pros</a:t>
              </a:r>
              <a:endParaRPr>
                <a:latin typeface="Share Tech"/>
                <a:ea typeface="Share Tech"/>
                <a:cs typeface="Share Tech"/>
                <a:sym typeface="Share Tech"/>
              </a:endParaRPr>
            </a:p>
            <a:p>
              <a:pPr indent="-431800" lvl="0" marL="457200" marR="0" rtl="0" algn="l">
                <a:spcBef>
                  <a:spcPts val="600"/>
                </a:spcBef>
                <a:spcAft>
                  <a:spcPts val="0"/>
                </a:spcAft>
                <a:buClr>
                  <a:schemeClr val="dk1"/>
                </a:buClr>
                <a:buSzPts val="2400"/>
                <a:buFont typeface="Share Tech"/>
                <a:buChar char="•"/>
              </a:pPr>
              <a:r>
                <a:rPr lang="en-US" sz="2400">
                  <a:solidFill>
                    <a:schemeClr val="dk1"/>
                  </a:solidFill>
                  <a:latin typeface="Share Tech"/>
                  <a:ea typeface="Share Tech"/>
                  <a:cs typeface="Share Tech"/>
                  <a:sym typeface="Share Tech"/>
                </a:rPr>
                <a:t>Potential to print Braille quickly</a:t>
              </a:r>
              <a:endParaRPr sz="2400">
                <a:solidFill>
                  <a:schemeClr val="dk1"/>
                </a:solidFill>
                <a:latin typeface="Share Tech"/>
                <a:ea typeface="Share Tech"/>
                <a:cs typeface="Share Tech"/>
                <a:sym typeface="Share Tech"/>
              </a:endParaRPr>
            </a:p>
          </p:txBody>
        </p:sp>
        <p:sp>
          <p:nvSpPr>
            <p:cNvPr id="128" name="Google Shape;128;g359e079f7c2_1_8"/>
            <p:cNvSpPr txBox="1"/>
            <p:nvPr/>
          </p:nvSpPr>
          <p:spPr>
            <a:xfrm>
              <a:off x="3729588" y="21059429"/>
              <a:ext cx="3375000" cy="1031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u="sng">
                  <a:solidFill>
                    <a:schemeClr val="dk1"/>
                  </a:solidFill>
                  <a:latin typeface="Share Tech"/>
                  <a:ea typeface="Share Tech"/>
                  <a:cs typeface="Share Tech"/>
                  <a:sym typeface="Share Tech"/>
                </a:rPr>
                <a:t>Cons</a:t>
              </a:r>
              <a:endParaRPr>
                <a:latin typeface="Share Tech"/>
                <a:ea typeface="Share Tech"/>
                <a:cs typeface="Share Tech"/>
                <a:sym typeface="Share Tech"/>
              </a:endParaRPr>
            </a:p>
            <a:p>
              <a:pPr indent="-431800" lvl="0" marL="457200" marR="0" rtl="0" algn="l">
                <a:spcBef>
                  <a:spcPts val="600"/>
                </a:spcBef>
                <a:spcAft>
                  <a:spcPts val="0"/>
                </a:spcAft>
                <a:buClr>
                  <a:schemeClr val="dk1"/>
                </a:buClr>
                <a:buSzPts val="2400"/>
                <a:buFont typeface="Share Tech"/>
                <a:buChar char="•"/>
              </a:pPr>
              <a:r>
                <a:rPr lang="en-US" sz="2400">
                  <a:solidFill>
                    <a:schemeClr val="dk1"/>
                  </a:solidFill>
                  <a:latin typeface="Share Tech"/>
                  <a:ea typeface="Share Tech"/>
                  <a:cs typeface="Share Tech"/>
                  <a:sym typeface="Share Tech"/>
                </a:rPr>
                <a:t>Inconsistent Braille Dot sizes and quality </a:t>
              </a:r>
              <a:endParaRPr sz="2400">
                <a:solidFill>
                  <a:schemeClr val="dk1"/>
                </a:solidFill>
                <a:latin typeface="Share Tech"/>
                <a:ea typeface="Share Tech"/>
                <a:cs typeface="Share Tech"/>
                <a:sym typeface="Share Tech"/>
              </a:endParaRPr>
            </a:p>
            <a:p>
              <a:pPr indent="-431800" lvl="0" marL="457200" marR="0" rtl="0" algn="l">
                <a:spcBef>
                  <a:spcPts val="600"/>
                </a:spcBef>
                <a:spcAft>
                  <a:spcPts val="0"/>
                </a:spcAft>
                <a:buClr>
                  <a:schemeClr val="dk1"/>
                </a:buClr>
                <a:buSzPts val="2400"/>
                <a:buFont typeface="Share Tech"/>
                <a:buChar char="•"/>
              </a:pPr>
              <a:r>
                <a:rPr lang="en-US" sz="2400">
                  <a:solidFill>
                    <a:schemeClr val="dk1"/>
                  </a:solidFill>
                  <a:latin typeface="Share Tech"/>
                  <a:ea typeface="Share Tech"/>
                  <a:cs typeface="Share Tech"/>
                  <a:sym typeface="Share Tech"/>
                </a:rPr>
                <a:t>Requires a lot of UV ink valves</a:t>
              </a:r>
              <a:endParaRPr sz="2400">
                <a:solidFill>
                  <a:schemeClr val="dk1"/>
                </a:solidFill>
                <a:latin typeface="Share Tech"/>
                <a:ea typeface="Share Tech"/>
                <a:cs typeface="Share Tech"/>
                <a:sym typeface="Share Tech"/>
              </a:endParaRPr>
            </a:p>
          </p:txBody>
        </p:sp>
      </p:grpSp>
      <p:pic>
        <p:nvPicPr>
          <p:cNvPr id="129" name="Google Shape;129;g359e079f7c2_1_8" title="Screenshot_2025-05-01_134100-removebg-preview.png"/>
          <p:cNvPicPr preferRelativeResize="0"/>
          <p:nvPr/>
        </p:nvPicPr>
        <p:blipFill>
          <a:blip r:embed="rId3">
            <a:alphaModFix/>
          </a:blip>
          <a:stretch>
            <a:fillRect/>
          </a:stretch>
        </p:blipFill>
        <p:spPr>
          <a:xfrm>
            <a:off x="635638" y="799000"/>
            <a:ext cx="3008639" cy="2709000"/>
          </a:xfrm>
          <a:prstGeom prst="rect">
            <a:avLst/>
          </a:prstGeom>
          <a:noFill/>
          <a:ln>
            <a:noFill/>
          </a:ln>
        </p:spPr>
      </p:pic>
      <p:pic>
        <p:nvPicPr>
          <p:cNvPr id="130" name="Google Shape;130;g359e079f7c2_1_8" title="unnamed-removebg-preview.png"/>
          <p:cNvPicPr preferRelativeResize="0"/>
          <p:nvPr/>
        </p:nvPicPr>
        <p:blipFill>
          <a:blip r:embed="rId4">
            <a:alphaModFix/>
          </a:blip>
          <a:stretch>
            <a:fillRect/>
          </a:stretch>
        </p:blipFill>
        <p:spPr>
          <a:xfrm>
            <a:off x="17603725" y="538925"/>
            <a:ext cx="3596025" cy="3596025"/>
          </a:xfrm>
          <a:prstGeom prst="rect">
            <a:avLst/>
          </a:prstGeom>
          <a:noFill/>
          <a:ln>
            <a:noFill/>
          </a:ln>
        </p:spPr>
      </p:pic>
      <p:sp>
        <p:nvSpPr>
          <p:cNvPr id="131" name="Google Shape;131;g359e079f7c2_1_8"/>
          <p:cNvSpPr txBox="1"/>
          <p:nvPr/>
        </p:nvSpPr>
        <p:spPr>
          <a:xfrm>
            <a:off x="10977550" y="21793050"/>
            <a:ext cx="10582800" cy="708000"/>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rgbClr val="FFFFFF"/>
                </a:solidFill>
                <a:latin typeface="Share Tech"/>
                <a:ea typeface="Share Tech"/>
                <a:cs typeface="Share Tech"/>
                <a:sym typeface="Share Tech"/>
              </a:rPr>
              <a:t>Methods</a:t>
            </a:r>
            <a:endParaRPr sz="5400">
              <a:solidFill>
                <a:srgbClr val="FFFFFF"/>
              </a:solidFill>
              <a:latin typeface="Share Tech"/>
              <a:ea typeface="Share Tech"/>
              <a:cs typeface="Share Tech"/>
              <a:sym typeface="Share Tech"/>
            </a:endParaRPr>
          </a:p>
        </p:txBody>
      </p:sp>
      <p:sp>
        <p:nvSpPr>
          <p:cNvPr id="132" name="Google Shape;132;g359e079f7c2_1_8"/>
          <p:cNvSpPr/>
          <p:nvPr/>
        </p:nvSpPr>
        <p:spPr>
          <a:xfrm>
            <a:off x="11053625" y="5090750"/>
            <a:ext cx="10582800" cy="2709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chemeClr val="dk1"/>
              </a:solidFill>
              <a:latin typeface="Arial"/>
              <a:ea typeface="Arial"/>
              <a:cs typeface="Arial"/>
              <a:sym typeface="Arial"/>
            </a:endParaRPr>
          </a:p>
        </p:txBody>
      </p:sp>
      <p:sp>
        <p:nvSpPr>
          <p:cNvPr id="133" name="Google Shape;133;g359e079f7c2_1_8"/>
          <p:cNvSpPr/>
          <p:nvPr/>
        </p:nvSpPr>
        <p:spPr>
          <a:xfrm>
            <a:off x="11062325" y="4373153"/>
            <a:ext cx="10499400" cy="70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5200" u="none" cap="none" strike="noStrike">
              <a:solidFill>
                <a:schemeClr val="lt1"/>
              </a:solidFill>
              <a:latin typeface="Calibri"/>
              <a:ea typeface="Calibri"/>
              <a:cs typeface="Calibri"/>
              <a:sym typeface="Calibri"/>
            </a:endParaRPr>
          </a:p>
        </p:txBody>
      </p:sp>
      <p:sp>
        <p:nvSpPr>
          <p:cNvPr id="134" name="Google Shape;134;g359e079f7c2_1_8"/>
          <p:cNvSpPr txBox="1"/>
          <p:nvPr/>
        </p:nvSpPr>
        <p:spPr>
          <a:xfrm>
            <a:off x="11045150" y="4382750"/>
            <a:ext cx="10582800" cy="708000"/>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rgbClr val="FFFFFF"/>
                </a:solidFill>
                <a:latin typeface="Share Tech"/>
                <a:ea typeface="Share Tech"/>
                <a:cs typeface="Share Tech"/>
                <a:sym typeface="Share Tech"/>
              </a:rPr>
              <a:t>Engineering Goal</a:t>
            </a:r>
            <a:endParaRPr i="0" sz="5400" u="none" cap="none" strike="noStrike">
              <a:solidFill>
                <a:srgbClr val="FFFFFF"/>
              </a:solidFill>
              <a:latin typeface="Share Tech"/>
              <a:ea typeface="Share Tech"/>
              <a:cs typeface="Share Tech"/>
              <a:sym typeface="Share Tech"/>
            </a:endParaRPr>
          </a:p>
        </p:txBody>
      </p:sp>
      <p:sp>
        <p:nvSpPr>
          <p:cNvPr id="135" name="Google Shape;135;g359e079f7c2_1_8"/>
          <p:cNvSpPr txBox="1"/>
          <p:nvPr/>
        </p:nvSpPr>
        <p:spPr>
          <a:xfrm>
            <a:off x="11336194" y="5448275"/>
            <a:ext cx="10180800" cy="224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000">
                <a:solidFill>
                  <a:schemeClr val="dk1"/>
                </a:solidFill>
                <a:latin typeface="Share Tech"/>
                <a:ea typeface="Share Tech"/>
                <a:cs typeface="Share Tech"/>
                <a:sym typeface="Share Tech"/>
              </a:rPr>
              <a:t>We aim to create an </a:t>
            </a:r>
            <a:r>
              <a:rPr lang="en-US" sz="4000">
                <a:solidFill>
                  <a:schemeClr val="dk1"/>
                </a:solidFill>
                <a:latin typeface="Share Tech"/>
                <a:ea typeface="Share Tech"/>
                <a:cs typeface="Share Tech"/>
                <a:sym typeface="Share Tech"/>
              </a:rPr>
              <a:t>affordable</a:t>
            </a:r>
            <a:r>
              <a:rPr lang="en-US" sz="4000">
                <a:solidFill>
                  <a:schemeClr val="dk1"/>
                </a:solidFill>
                <a:latin typeface="Share Tech"/>
                <a:ea typeface="Share Tech"/>
                <a:cs typeface="Share Tech"/>
                <a:sym typeface="Share Tech"/>
              </a:rPr>
              <a:t> Braille printer that produces </a:t>
            </a:r>
            <a:r>
              <a:rPr lang="en-US" sz="4000">
                <a:solidFill>
                  <a:schemeClr val="dk1"/>
                </a:solidFill>
                <a:latin typeface="Share Tech"/>
                <a:ea typeface="Share Tech"/>
                <a:cs typeface="Share Tech"/>
                <a:sym typeface="Share Tech"/>
              </a:rPr>
              <a:t>conventionally-sized</a:t>
            </a:r>
            <a:r>
              <a:rPr lang="en-US" sz="4000">
                <a:solidFill>
                  <a:schemeClr val="dk1"/>
                </a:solidFill>
                <a:latin typeface="Share Tech"/>
                <a:ea typeface="Share Tech"/>
                <a:cs typeface="Share Tech"/>
                <a:sym typeface="Share Tech"/>
              </a:rPr>
              <a:t> and durable Braille Dots onto paper.</a:t>
            </a:r>
            <a:endParaRPr sz="3500">
              <a:latin typeface="Share Tech"/>
              <a:ea typeface="Share Tech"/>
              <a:cs typeface="Share Tech"/>
              <a:sym typeface="Share Tech"/>
            </a:endParaRPr>
          </a:p>
        </p:txBody>
      </p:sp>
      <p:sp>
        <p:nvSpPr>
          <p:cNvPr id="136" name="Google Shape;136;g359e079f7c2_1_8"/>
          <p:cNvSpPr txBox="1"/>
          <p:nvPr/>
        </p:nvSpPr>
        <p:spPr>
          <a:xfrm>
            <a:off x="348004" y="9135526"/>
            <a:ext cx="6873900" cy="5230500"/>
          </a:xfrm>
          <a:prstGeom prst="rect">
            <a:avLst/>
          </a:prstGeom>
          <a:noFill/>
          <a:ln>
            <a:noFill/>
          </a:ln>
        </p:spPr>
        <p:txBody>
          <a:bodyPr anchorCtr="0" anchor="t" bIns="91425" lIns="91425" spcFirstLastPara="1" rIns="91425" wrap="square" tIns="91425">
            <a:noAutofit/>
          </a:bodyPr>
          <a:lstStyle/>
          <a:p>
            <a:pPr indent="-425450" lvl="0" marL="457200" rtl="0" algn="l">
              <a:spcBef>
                <a:spcPts val="0"/>
              </a:spcBef>
              <a:spcAft>
                <a:spcPts val="0"/>
              </a:spcAft>
              <a:buClr>
                <a:schemeClr val="dk1"/>
              </a:buClr>
              <a:buSzPts val="3100"/>
              <a:buFont typeface="Share Tech"/>
              <a:buChar char="●"/>
            </a:pPr>
            <a:r>
              <a:rPr lang="en-US" sz="3100">
                <a:solidFill>
                  <a:schemeClr val="dk1"/>
                </a:solidFill>
                <a:latin typeface="Share Tech"/>
                <a:ea typeface="Share Tech"/>
                <a:cs typeface="Share Tech"/>
                <a:sym typeface="Share Tech"/>
              </a:rPr>
              <a:t> Printed Braille shall follow standard Braille conventions</a:t>
            </a:r>
            <a:endParaRPr sz="3100">
              <a:solidFill>
                <a:schemeClr val="dk1"/>
              </a:solidFill>
              <a:latin typeface="Share Tech"/>
              <a:ea typeface="Share Tech"/>
              <a:cs typeface="Share Tech"/>
              <a:sym typeface="Share Tech"/>
            </a:endParaRPr>
          </a:p>
          <a:p>
            <a:pPr indent="-425450" lvl="0" marL="457200" rtl="0" algn="l">
              <a:spcBef>
                <a:spcPts val="0"/>
              </a:spcBef>
              <a:spcAft>
                <a:spcPts val="0"/>
              </a:spcAft>
              <a:buClr>
                <a:schemeClr val="dk1"/>
              </a:buClr>
              <a:buSzPts val="3100"/>
              <a:buFont typeface="Share Tech"/>
              <a:buChar char="●"/>
            </a:pPr>
            <a:r>
              <a:rPr lang="en-US" sz="3100">
                <a:solidFill>
                  <a:schemeClr val="dk1"/>
                </a:solidFill>
                <a:latin typeface="Share Tech"/>
                <a:ea typeface="Share Tech"/>
                <a:cs typeface="Share Tech"/>
                <a:sym typeface="Share Tech"/>
              </a:rPr>
              <a:t> Manufacturing costs shall be less than $500</a:t>
            </a:r>
            <a:endParaRPr sz="3100">
              <a:solidFill>
                <a:schemeClr val="dk1"/>
              </a:solidFill>
              <a:latin typeface="Share Tech"/>
              <a:ea typeface="Share Tech"/>
              <a:cs typeface="Share Tech"/>
              <a:sym typeface="Share Tech"/>
            </a:endParaRPr>
          </a:p>
          <a:p>
            <a:pPr indent="-425450" lvl="0" marL="457200" rtl="0" algn="l">
              <a:spcBef>
                <a:spcPts val="0"/>
              </a:spcBef>
              <a:spcAft>
                <a:spcPts val="0"/>
              </a:spcAft>
              <a:buClr>
                <a:schemeClr val="dk1"/>
              </a:buClr>
              <a:buSzPts val="3100"/>
              <a:buFont typeface="Share Tech"/>
              <a:buChar char="●"/>
            </a:pPr>
            <a:r>
              <a:rPr lang="en-US" sz="3100">
                <a:solidFill>
                  <a:schemeClr val="dk1"/>
                </a:solidFill>
                <a:latin typeface="Share Tech"/>
                <a:ea typeface="Share Tech"/>
                <a:cs typeface="Share Tech"/>
                <a:sym typeface="Share Tech"/>
              </a:rPr>
              <a:t> Ink shall not be damaged by water</a:t>
            </a:r>
            <a:endParaRPr sz="3100">
              <a:solidFill>
                <a:schemeClr val="dk1"/>
              </a:solidFill>
              <a:latin typeface="Share Tech"/>
              <a:ea typeface="Share Tech"/>
              <a:cs typeface="Share Tech"/>
              <a:sym typeface="Share Tech"/>
            </a:endParaRPr>
          </a:p>
          <a:p>
            <a:pPr indent="-425450" lvl="0" marL="457200" rtl="0" algn="l">
              <a:spcBef>
                <a:spcPts val="0"/>
              </a:spcBef>
              <a:spcAft>
                <a:spcPts val="0"/>
              </a:spcAft>
              <a:buClr>
                <a:schemeClr val="dk1"/>
              </a:buClr>
              <a:buSzPts val="3100"/>
              <a:buFont typeface="Share Tech"/>
              <a:buChar char="●"/>
            </a:pPr>
            <a:r>
              <a:rPr lang="en-US" sz="3100">
                <a:solidFill>
                  <a:schemeClr val="dk1"/>
                </a:solidFill>
                <a:latin typeface="Share Tech"/>
                <a:ea typeface="Share Tech"/>
                <a:cs typeface="Share Tech"/>
                <a:sym typeface="Share Tech"/>
              </a:rPr>
              <a:t> The dots shall not be scratched easily</a:t>
            </a:r>
            <a:endParaRPr sz="3100">
              <a:solidFill>
                <a:schemeClr val="dk1"/>
              </a:solidFill>
              <a:latin typeface="Share Tech"/>
              <a:ea typeface="Share Tech"/>
              <a:cs typeface="Share Tech"/>
              <a:sym typeface="Share Tech"/>
            </a:endParaRPr>
          </a:p>
          <a:p>
            <a:pPr indent="-425450" lvl="0" marL="457200" rtl="0" algn="l">
              <a:spcBef>
                <a:spcPts val="0"/>
              </a:spcBef>
              <a:spcAft>
                <a:spcPts val="0"/>
              </a:spcAft>
              <a:buClr>
                <a:schemeClr val="dk1"/>
              </a:buClr>
              <a:buSzPts val="3100"/>
              <a:buFont typeface="Share Tech"/>
              <a:buChar char="●"/>
            </a:pPr>
            <a:r>
              <a:rPr lang="en-US" sz="3100">
                <a:solidFill>
                  <a:schemeClr val="dk1"/>
                </a:solidFill>
                <a:latin typeface="Share Tech"/>
                <a:ea typeface="Share Tech"/>
                <a:cs typeface="Share Tech"/>
                <a:sym typeface="Share Tech"/>
              </a:rPr>
              <a:t> The design uses </a:t>
            </a:r>
            <a:r>
              <a:rPr lang="en-US" sz="3100">
                <a:solidFill>
                  <a:schemeClr val="dk1"/>
                </a:solidFill>
                <a:latin typeface="Share Tech"/>
                <a:ea typeface="Share Tech"/>
                <a:cs typeface="Share Tech"/>
                <a:sym typeface="Share Tech"/>
              </a:rPr>
              <a:t>Ultraviolet</a:t>
            </a:r>
            <a:r>
              <a:rPr lang="en-US" sz="3100">
                <a:solidFill>
                  <a:schemeClr val="dk1"/>
                </a:solidFill>
                <a:latin typeface="Share Tech"/>
                <a:ea typeface="Share Tech"/>
                <a:cs typeface="Share Tech"/>
                <a:sym typeface="Share Tech"/>
              </a:rPr>
              <a:t> Resin</a:t>
            </a:r>
            <a:endParaRPr sz="3100">
              <a:solidFill>
                <a:schemeClr val="dk1"/>
              </a:solidFill>
              <a:latin typeface="Share Tech"/>
              <a:ea typeface="Share Tech"/>
              <a:cs typeface="Share Tech"/>
              <a:sym typeface="Share Tech"/>
            </a:endParaRPr>
          </a:p>
          <a:p>
            <a:pPr indent="-425450" lvl="0" marL="457200" rtl="0" algn="l">
              <a:spcBef>
                <a:spcPts val="0"/>
              </a:spcBef>
              <a:spcAft>
                <a:spcPts val="0"/>
              </a:spcAft>
              <a:buClr>
                <a:schemeClr val="dk1"/>
              </a:buClr>
              <a:buSzPts val="3100"/>
              <a:buFont typeface="Share Tech"/>
              <a:buChar char="●"/>
            </a:pPr>
            <a:r>
              <a:rPr lang="en-US" sz="3100">
                <a:solidFill>
                  <a:schemeClr val="dk1"/>
                </a:solidFill>
                <a:latin typeface="Share Tech"/>
                <a:ea typeface="Share Tech"/>
                <a:cs typeface="Share Tech"/>
                <a:sym typeface="Share Tech"/>
              </a:rPr>
              <a:t> The design shall be safe to use</a:t>
            </a:r>
            <a:endParaRPr sz="3100">
              <a:solidFill>
                <a:schemeClr val="dk1"/>
              </a:solidFill>
              <a:latin typeface="Share Tech"/>
              <a:ea typeface="Share Tech"/>
              <a:cs typeface="Share Tech"/>
              <a:sym typeface="Share Tech"/>
            </a:endParaRPr>
          </a:p>
          <a:p>
            <a:pPr indent="-425450" lvl="0" marL="457200" rtl="0" algn="l">
              <a:spcBef>
                <a:spcPts val="0"/>
              </a:spcBef>
              <a:spcAft>
                <a:spcPts val="0"/>
              </a:spcAft>
              <a:buClr>
                <a:schemeClr val="dk1"/>
              </a:buClr>
              <a:buSzPts val="3100"/>
              <a:buFont typeface="Share Tech"/>
              <a:buChar char="●"/>
            </a:pPr>
            <a:r>
              <a:rPr lang="en-US" sz="3100">
                <a:solidFill>
                  <a:schemeClr val="dk1"/>
                </a:solidFill>
                <a:latin typeface="Share Tech"/>
                <a:ea typeface="Share Tech"/>
                <a:cs typeface="Share Tech"/>
                <a:sym typeface="Share Tech"/>
              </a:rPr>
              <a:t>The design shall use USB printing</a:t>
            </a:r>
            <a:endParaRPr sz="3100">
              <a:solidFill>
                <a:schemeClr val="dk1"/>
              </a:solidFill>
              <a:latin typeface="Share Tech"/>
              <a:ea typeface="Share Tech"/>
              <a:cs typeface="Share Tech"/>
              <a:sym typeface="Share Tech"/>
            </a:endParaRPr>
          </a:p>
          <a:p>
            <a:pPr indent="-425450" lvl="0" marL="457200" rtl="0" algn="l">
              <a:spcBef>
                <a:spcPts val="0"/>
              </a:spcBef>
              <a:spcAft>
                <a:spcPts val="0"/>
              </a:spcAft>
              <a:buClr>
                <a:schemeClr val="dk1"/>
              </a:buClr>
              <a:buSzPts val="3100"/>
              <a:buFont typeface="Share Tech"/>
              <a:buChar char="●"/>
            </a:pPr>
            <a:r>
              <a:rPr lang="en-US" sz="3100">
                <a:solidFill>
                  <a:schemeClr val="dk1"/>
                </a:solidFill>
                <a:latin typeface="Share Tech"/>
                <a:ea typeface="Share Tech"/>
                <a:cs typeface="Share Tech"/>
                <a:sym typeface="Share Tech"/>
              </a:rPr>
              <a:t>The design shall convert text to Braille</a:t>
            </a:r>
            <a:endParaRPr sz="3100">
              <a:solidFill>
                <a:schemeClr val="dk1"/>
              </a:solidFill>
              <a:latin typeface="Share Tech"/>
              <a:ea typeface="Share Tech"/>
              <a:cs typeface="Share Tech"/>
              <a:sym typeface="Share Tech"/>
            </a:endParaRPr>
          </a:p>
        </p:txBody>
      </p:sp>
      <p:pic>
        <p:nvPicPr>
          <p:cNvPr id="137" name="Google Shape;137;g359e079f7c2_1_8"/>
          <p:cNvPicPr preferRelativeResize="0"/>
          <p:nvPr/>
        </p:nvPicPr>
        <p:blipFill>
          <a:blip r:embed="rId5">
            <a:alphaModFix/>
          </a:blip>
          <a:stretch>
            <a:fillRect/>
          </a:stretch>
        </p:blipFill>
        <p:spPr>
          <a:xfrm>
            <a:off x="4221250" y="1600275"/>
            <a:ext cx="1914300" cy="1914300"/>
          </a:xfrm>
          <a:prstGeom prst="rect">
            <a:avLst/>
          </a:prstGeom>
          <a:noFill/>
          <a:ln>
            <a:noFill/>
          </a:ln>
        </p:spPr>
      </p:pic>
      <p:pic>
        <p:nvPicPr>
          <p:cNvPr id="138" name="Google Shape;138;g359e079f7c2_1_8" title="IMG_3641-removebg-preview.png"/>
          <p:cNvPicPr preferRelativeResize="0"/>
          <p:nvPr/>
        </p:nvPicPr>
        <p:blipFill>
          <a:blip r:embed="rId6">
            <a:alphaModFix/>
          </a:blip>
          <a:stretch>
            <a:fillRect/>
          </a:stretch>
        </p:blipFill>
        <p:spPr>
          <a:xfrm>
            <a:off x="15092000" y="9395813"/>
            <a:ext cx="4033010" cy="4047567"/>
          </a:xfrm>
          <a:prstGeom prst="rect">
            <a:avLst/>
          </a:prstGeom>
          <a:noFill/>
          <a:ln>
            <a:noFill/>
          </a:ln>
        </p:spPr>
      </p:pic>
      <p:pic>
        <p:nvPicPr>
          <p:cNvPr id="139" name="Google Shape;139;g359e079f7c2_1_8"/>
          <p:cNvPicPr preferRelativeResize="0"/>
          <p:nvPr/>
        </p:nvPicPr>
        <p:blipFill>
          <a:blip r:embed="rId7">
            <a:alphaModFix/>
          </a:blip>
          <a:stretch>
            <a:fillRect/>
          </a:stretch>
        </p:blipFill>
        <p:spPr>
          <a:xfrm rot="-5400000">
            <a:off x="2234419" y="15764599"/>
            <a:ext cx="3038383" cy="4040658"/>
          </a:xfrm>
          <a:prstGeom prst="rect">
            <a:avLst/>
          </a:prstGeom>
          <a:noFill/>
          <a:ln>
            <a:noFill/>
          </a:ln>
        </p:spPr>
      </p:pic>
      <p:grpSp>
        <p:nvGrpSpPr>
          <p:cNvPr id="140" name="Google Shape;140;g359e079f7c2_1_8"/>
          <p:cNvGrpSpPr/>
          <p:nvPr/>
        </p:nvGrpSpPr>
        <p:grpSpPr>
          <a:xfrm>
            <a:off x="7609331" y="19158265"/>
            <a:ext cx="6590435" cy="2250900"/>
            <a:chOff x="541069" y="21094775"/>
            <a:chExt cx="6563525" cy="2250900"/>
          </a:xfrm>
        </p:grpSpPr>
        <p:sp>
          <p:nvSpPr>
            <p:cNvPr id="141" name="Google Shape;141;g359e079f7c2_1_8"/>
            <p:cNvSpPr txBox="1"/>
            <p:nvPr/>
          </p:nvSpPr>
          <p:spPr>
            <a:xfrm>
              <a:off x="541069" y="21104675"/>
              <a:ext cx="3375000" cy="2241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u="sng">
                  <a:solidFill>
                    <a:schemeClr val="dk1"/>
                  </a:solidFill>
                  <a:latin typeface="Share Tech"/>
                  <a:ea typeface="Share Tech"/>
                  <a:cs typeface="Share Tech"/>
                  <a:sym typeface="Share Tech"/>
                </a:rPr>
                <a:t>Pros</a:t>
              </a:r>
              <a:endParaRPr>
                <a:latin typeface="Share Tech"/>
                <a:ea typeface="Share Tech"/>
                <a:cs typeface="Share Tech"/>
                <a:sym typeface="Share Tech"/>
              </a:endParaRPr>
            </a:p>
            <a:p>
              <a:pPr indent="-431800" lvl="0" marL="457200" marR="0" rtl="0" algn="l">
                <a:spcBef>
                  <a:spcPts val="600"/>
                </a:spcBef>
                <a:spcAft>
                  <a:spcPts val="0"/>
                </a:spcAft>
                <a:buClr>
                  <a:schemeClr val="dk1"/>
                </a:buClr>
                <a:buSzPts val="2400"/>
                <a:buFont typeface="Share Tech"/>
                <a:buChar char="•"/>
              </a:pPr>
              <a:r>
                <a:rPr lang="en-US" sz="2400">
                  <a:solidFill>
                    <a:schemeClr val="dk1"/>
                  </a:solidFill>
                  <a:latin typeface="Share Tech"/>
                  <a:ea typeface="Share Tech"/>
                  <a:cs typeface="Share Tech"/>
                  <a:sym typeface="Share Tech"/>
                </a:rPr>
                <a:t>Cheaper than other alternative designs</a:t>
              </a:r>
              <a:endParaRPr sz="2400">
                <a:solidFill>
                  <a:schemeClr val="dk1"/>
                </a:solidFill>
                <a:latin typeface="Share Tech"/>
                <a:ea typeface="Share Tech"/>
                <a:cs typeface="Share Tech"/>
                <a:sym typeface="Share Tech"/>
              </a:endParaRPr>
            </a:p>
            <a:p>
              <a:pPr indent="-431800" lvl="0" marL="457200" marR="0" rtl="0" algn="l">
                <a:spcBef>
                  <a:spcPts val="600"/>
                </a:spcBef>
                <a:spcAft>
                  <a:spcPts val="0"/>
                </a:spcAft>
                <a:buClr>
                  <a:schemeClr val="dk1"/>
                </a:buClr>
                <a:buSzPts val="2400"/>
                <a:buFont typeface="Share Tech"/>
                <a:buChar char="•"/>
              </a:pPr>
              <a:r>
                <a:rPr lang="en-US" sz="2400">
                  <a:solidFill>
                    <a:schemeClr val="dk1"/>
                  </a:solidFill>
                  <a:latin typeface="Share Tech"/>
                  <a:ea typeface="Share Tech"/>
                  <a:cs typeface="Share Tech"/>
                  <a:sym typeface="Share Tech"/>
                </a:rPr>
                <a:t>R</a:t>
              </a:r>
              <a:r>
                <a:rPr lang="en-US" sz="2400">
                  <a:solidFill>
                    <a:schemeClr val="dk1"/>
                  </a:solidFill>
                  <a:latin typeface="Share Tech"/>
                  <a:ea typeface="Share Tech"/>
                  <a:cs typeface="Share Tech"/>
                  <a:sym typeface="Share Tech"/>
                </a:rPr>
                <a:t>elatively easy to install </a:t>
              </a:r>
              <a:endParaRPr sz="2400">
                <a:solidFill>
                  <a:schemeClr val="dk1"/>
                </a:solidFill>
                <a:latin typeface="Share Tech"/>
                <a:ea typeface="Share Tech"/>
                <a:cs typeface="Share Tech"/>
                <a:sym typeface="Share Tech"/>
              </a:endParaRPr>
            </a:p>
          </p:txBody>
        </p:sp>
        <p:sp>
          <p:nvSpPr>
            <p:cNvPr id="142" name="Google Shape;142;g359e079f7c2_1_8"/>
            <p:cNvSpPr txBox="1"/>
            <p:nvPr/>
          </p:nvSpPr>
          <p:spPr>
            <a:xfrm>
              <a:off x="3729594" y="21094775"/>
              <a:ext cx="3375000" cy="2154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u="sng">
                  <a:solidFill>
                    <a:schemeClr val="dk1"/>
                  </a:solidFill>
                  <a:latin typeface="Share Tech"/>
                  <a:ea typeface="Share Tech"/>
                  <a:cs typeface="Share Tech"/>
                  <a:sym typeface="Share Tech"/>
                </a:rPr>
                <a:t>Cons</a:t>
              </a:r>
              <a:endParaRPr>
                <a:latin typeface="Share Tech"/>
                <a:ea typeface="Share Tech"/>
                <a:cs typeface="Share Tech"/>
                <a:sym typeface="Share Tech"/>
              </a:endParaRPr>
            </a:p>
            <a:p>
              <a:pPr indent="-431800" lvl="0" marL="457200" marR="0" rtl="0" algn="l">
                <a:spcBef>
                  <a:spcPts val="600"/>
                </a:spcBef>
                <a:spcAft>
                  <a:spcPts val="0"/>
                </a:spcAft>
                <a:buClr>
                  <a:schemeClr val="dk1"/>
                </a:buClr>
                <a:buSzPts val="2400"/>
                <a:buFont typeface="Share Tech"/>
                <a:buChar char="•"/>
              </a:pPr>
              <a:r>
                <a:rPr lang="en-US" sz="2400">
                  <a:solidFill>
                    <a:schemeClr val="dk1"/>
                  </a:solidFill>
                  <a:latin typeface="Share Tech"/>
                  <a:ea typeface="Share Tech"/>
                  <a:cs typeface="Share Tech"/>
                  <a:sym typeface="Share Tech"/>
                </a:rPr>
                <a:t>Relies on user owning a 3D printer</a:t>
              </a:r>
              <a:endParaRPr sz="2400">
                <a:solidFill>
                  <a:schemeClr val="dk1"/>
                </a:solidFill>
                <a:latin typeface="Share Tech"/>
                <a:ea typeface="Share Tech"/>
                <a:cs typeface="Share Tech"/>
                <a:sym typeface="Share Tech"/>
              </a:endParaRPr>
            </a:p>
            <a:p>
              <a:pPr indent="-431800" lvl="0" marL="457200" marR="0" rtl="0" algn="l">
                <a:spcBef>
                  <a:spcPts val="600"/>
                </a:spcBef>
                <a:spcAft>
                  <a:spcPts val="0"/>
                </a:spcAft>
                <a:buClr>
                  <a:schemeClr val="dk1"/>
                </a:buClr>
                <a:buSzPts val="2400"/>
                <a:buFont typeface="Share Tech"/>
                <a:buChar char="•"/>
              </a:pPr>
              <a:r>
                <a:rPr lang="en-US" sz="2400">
                  <a:solidFill>
                    <a:schemeClr val="dk1"/>
                  </a:solidFill>
                  <a:latin typeface="Share Tech"/>
                  <a:ea typeface="Share Tech"/>
                  <a:cs typeface="Share Tech"/>
                  <a:sym typeface="Share Tech"/>
                </a:rPr>
                <a:t>Poor braille dot quality </a:t>
              </a:r>
              <a:endParaRPr sz="2400">
                <a:solidFill>
                  <a:schemeClr val="dk1"/>
                </a:solidFill>
                <a:latin typeface="Share Tech"/>
                <a:ea typeface="Share Tech"/>
                <a:cs typeface="Share Tech"/>
                <a:sym typeface="Share Tech"/>
              </a:endParaRPr>
            </a:p>
          </p:txBody>
        </p:sp>
      </p:grpSp>
      <p:grpSp>
        <p:nvGrpSpPr>
          <p:cNvPr id="143" name="Google Shape;143;g359e079f7c2_1_8"/>
          <p:cNvGrpSpPr/>
          <p:nvPr/>
        </p:nvGrpSpPr>
        <p:grpSpPr>
          <a:xfrm>
            <a:off x="14755825" y="19204267"/>
            <a:ext cx="6633869" cy="2134031"/>
            <a:chOff x="495255" y="20683576"/>
            <a:chExt cx="6606781" cy="2134031"/>
          </a:xfrm>
        </p:grpSpPr>
        <p:sp>
          <p:nvSpPr>
            <p:cNvPr id="144" name="Google Shape;144;g359e079f7c2_1_8"/>
            <p:cNvSpPr txBox="1"/>
            <p:nvPr/>
          </p:nvSpPr>
          <p:spPr>
            <a:xfrm>
              <a:off x="495255" y="20683576"/>
              <a:ext cx="3375000" cy="1635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u="sng">
                  <a:solidFill>
                    <a:schemeClr val="dk1"/>
                  </a:solidFill>
                  <a:latin typeface="Share Tech"/>
                  <a:ea typeface="Share Tech"/>
                  <a:cs typeface="Share Tech"/>
                  <a:sym typeface="Share Tech"/>
                </a:rPr>
                <a:t>Pros</a:t>
              </a:r>
              <a:endParaRPr>
                <a:latin typeface="Share Tech"/>
                <a:ea typeface="Share Tech"/>
                <a:cs typeface="Share Tech"/>
                <a:sym typeface="Share Tech"/>
              </a:endParaRPr>
            </a:p>
            <a:p>
              <a:pPr indent="-431800" lvl="0" marL="457200" marR="0" rtl="0" algn="l">
                <a:spcBef>
                  <a:spcPts val="600"/>
                </a:spcBef>
                <a:spcAft>
                  <a:spcPts val="0"/>
                </a:spcAft>
                <a:buClr>
                  <a:schemeClr val="dk1"/>
                </a:buClr>
                <a:buSzPts val="2400"/>
                <a:buFont typeface="Share Tech"/>
                <a:buChar char="•"/>
              </a:pPr>
              <a:r>
                <a:rPr lang="en-US" sz="2400">
                  <a:solidFill>
                    <a:schemeClr val="dk1"/>
                  </a:solidFill>
                  <a:latin typeface="Share Tech"/>
                  <a:ea typeface="Share Tech"/>
                  <a:cs typeface="Share Tech"/>
                  <a:sym typeface="Share Tech"/>
                </a:rPr>
                <a:t>Accessible</a:t>
              </a:r>
              <a:r>
                <a:rPr lang="en-US" sz="2400">
                  <a:solidFill>
                    <a:schemeClr val="dk1"/>
                  </a:solidFill>
                  <a:latin typeface="Share Tech"/>
                  <a:ea typeface="Share Tech"/>
                  <a:cs typeface="Share Tech"/>
                  <a:sym typeface="Share Tech"/>
                </a:rPr>
                <a:t> </a:t>
              </a:r>
              <a:endParaRPr sz="2400">
                <a:solidFill>
                  <a:schemeClr val="dk1"/>
                </a:solidFill>
                <a:latin typeface="Share Tech"/>
                <a:ea typeface="Share Tech"/>
                <a:cs typeface="Share Tech"/>
                <a:sym typeface="Share Tech"/>
              </a:endParaRPr>
            </a:p>
            <a:p>
              <a:pPr indent="-431800" lvl="0" marL="457200" marR="0" rtl="0" algn="l">
                <a:spcBef>
                  <a:spcPts val="600"/>
                </a:spcBef>
                <a:spcAft>
                  <a:spcPts val="0"/>
                </a:spcAft>
                <a:buClr>
                  <a:schemeClr val="dk1"/>
                </a:buClr>
                <a:buSzPts val="2400"/>
                <a:buFont typeface="Share Tech"/>
                <a:buChar char="•"/>
              </a:pPr>
              <a:r>
                <a:rPr lang="en-US" sz="2400">
                  <a:solidFill>
                    <a:schemeClr val="dk1"/>
                  </a:solidFill>
                  <a:latin typeface="Share Tech"/>
                  <a:ea typeface="Share Tech"/>
                  <a:cs typeface="Share Tech"/>
                  <a:sym typeface="Share Tech"/>
                </a:rPr>
                <a:t>Easy to implement and build</a:t>
              </a:r>
              <a:endParaRPr sz="2400">
                <a:solidFill>
                  <a:schemeClr val="dk1"/>
                </a:solidFill>
                <a:latin typeface="Share Tech"/>
                <a:ea typeface="Share Tech"/>
                <a:cs typeface="Share Tech"/>
                <a:sym typeface="Share Tech"/>
              </a:endParaRPr>
            </a:p>
          </p:txBody>
        </p:sp>
        <p:sp>
          <p:nvSpPr>
            <p:cNvPr id="145" name="Google Shape;145;g359e079f7c2_1_8"/>
            <p:cNvSpPr txBox="1"/>
            <p:nvPr/>
          </p:nvSpPr>
          <p:spPr>
            <a:xfrm>
              <a:off x="3727036" y="20739808"/>
              <a:ext cx="3375000" cy="207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u="sng">
                  <a:solidFill>
                    <a:schemeClr val="dk1"/>
                  </a:solidFill>
                  <a:latin typeface="Share Tech"/>
                  <a:ea typeface="Share Tech"/>
                  <a:cs typeface="Share Tech"/>
                  <a:sym typeface="Share Tech"/>
                </a:rPr>
                <a:t>Cons</a:t>
              </a:r>
              <a:endParaRPr>
                <a:latin typeface="Share Tech"/>
                <a:ea typeface="Share Tech"/>
                <a:cs typeface="Share Tech"/>
                <a:sym typeface="Share Tech"/>
              </a:endParaRPr>
            </a:p>
            <a:p>
              <a:pPr indent="-381000" lvl="0" marL="457200" marR="0" rtl="0" algn="l">
                <a:spcBef>
                  <a:spcPts val="600"/>
                </a:spcBef>
                <a:spcAft>
                  <a:spcPts val="0"/>
                </a:spcAft>
                <a:buClr>
                  <a:schemeClr val="dk1"/>
                </a:buClr>
                <a:buSzPts val="2400"/>
                <a:buFont typeface="Share Tech"/>
                <a:buChar char="-"/>
              </a:pPr>
              <a:r>
                <a:rPr lang="en-US" sz="2400">
                  <a:solidFill>
                    <a:schemeClr val="dk1"/>
                  </a:solidFill>
                  <a:latin typeface="Share Tech"/>
                  <a:ea typeface="Share Tech"/>
                  <a:cs typeface="Share Tech"/>
                  <a:sym typeface="Share Tech"/>
                </a:rPr>
                <a:t>Unable to adjust the </a:t>
              </a:r>
              <a:r>
                <a:rPr lang="en-US" sz="2400">
                  <a:solidFill>
                    <a:schemeClr val="dk1"/>
                  </a:solidFill>
                  <a:latin typeface="Share Tech"/>
                  <a:ea typeface="Share Tech"/>
                  <a:cs typeface="Share Tech"/>
                  <a:sym typeface="Share Tech"/>
                </a:rPr>
                <a:t>size</a:t>
              </a:r>
              <a:r>
                <a:rPr lang="en-US" sz="2400">
                  <a:solidFill>
                    <a:schemeClr val="dk1"/>
                  </a:solidFill>
                  <a:latin typeface="Share Tech"/>
                  <a:ea typeface="Share Tech"/>
                  <a:cs typeface="Share Tech"/>
                  <a:sym typeface="Share Tech"/>
                </a:rPr>
                <a:t> of Braille</a:t>
              </a:r>
              <a:endParaRPr sz="2400">
                <a:solidFill>
                  <a:schemeClr val="dk1"/>
                </a:solidFill>
                <a:latin typeface="Share Tech"/>
                <a:ea typeface="Share Tech"/>
                <a:cs typeface="Share Tech"/>
                <a:sym typeface="Share Tech"/>
              </a:endParaRPr>
            </a:p>
            <a:p>
              <a:pPr indent="-381000" lvl="0" marL="457200" marR="0" rtl="0" algn="l">
                <a:spcBef>
                  <a:spcPts val="0"/>
                </a:spcBef>
                <a:spcAft>
                  <a:spcPts val="0"/>
                </a:spcAft>
                <a:buClr>
                  <a:schemeClr val="dk1"/>
                </a:buClr>
                <a:buSzPts val="2400"/>
                <a:buFont typeface="Share Tech"/>
                <a:buChar char="-"/>
              </a:pPr>
              <a:r>
                <a:rPr lang="en-US" sz="2400">
                  <a:solidFill>
                    <a:schemeClr val="dk1"/>
                  </a:solidFill>
                  <a:latin typeface="Share Tech"/>
                  <a:ea typeface="Share Tech"/>
                  <a:cs typeface="Share Tech"/>
                  <a:sym typeface="Share Tech"/>
                </a:rPr>
                <a:t>Size of Braille is inconsistent</a:t>
              </a:r>
              <a:endParaRPr sz="2400">
                <a:solidFill>
                  <a:schemeClr val="dk1"/>
                </a:solidFill>
                <a:latin typeface="Share Tech"/>
                <a:ea typeface="Share Tech"/>
                <a:cs typeface="Share Tech"/>
                <a:sym typeface="Share Tech"/>
              </a:endParaRPr>
            </a:p>
          </p:txBody>
        </p:sp>
      </p:grpSp>
      <p:pic>
        <p:nvPicPr>
          <p:cNvPr id="146" name="Google Shape;146;g359e079f7c2_1_8"/>
          <p:cNvPicPr preferRelativeResize="0"/>
          <p:nvPr/>
        </p:nvPicPr>
        <p:blipFill rotWithShape="1">
          <a:blip r:embed="rId8">
            <a:alphaModFix/>
          </a:blip>
          <a:srcRect b="8867" l="0" r="0" t="0"/>
          <a:stretch/>
        </p:blipFill>
        <p:spPr>
          <a:xfrm>
            <a:off x="16448200" y="16334387"/>
            <a:ext cx="3289254" cy="2985308"/>
          </a:xfrm>
          <a:prstGeom prst="rect">
            <a:avLst/>
          </a:prstGeom>
          <a:noFill/>
          <a:ln>
            <a:noFill/>
          </a:ln>
        </p:spPr>
      </p:pic>
      <p:pic>
        <p:nvPicPr>
          <p:cNvPr id="147" name="Google Shape;147;g359e079f7c2_1_8"/>
          <p:cNvPicPr preferRelativeResize="0"/>
          <p:nvPr/>
        </p:nvPicPr>
        <p:blipFill rotWithShape="1">
          <a:blip r:embed="rId9">
            <a:alphaModFix/>
          </a:blip>
          <a:srcRect b="0" l="15038" r="0" t="0"/>
          <a:stretch/>
        </p:blipFill>
        <p:spPr>
          <a:xfrm rot="-5400000">
            <a:off x="9596708" y="15429603"/>
            <a:ext cx="2894557" cy="4535224"/>
          </a:xfrm>
          <a:prstGeom prst="rect">
            <a:avLst/>
          </a:prstGeom>
          <a:noFill/>
          <a:ln>
            <a:noFill/>
          </a:ln>
        </p:spPr>
      </p:pic>
      <p:sp>
        <p:nvSpPr>
          <p:cNvPr id="148" name="Google Shape;148;g359e079f7c2_1_8"/>
          <p:cNvSpPr/>
          <p:nvPr/>
        </p:nvSpPr>
        <p:spPr>
          <a:xfrm>
            <a:off x="11166800" y="22987725"/>
            <a:ext cx="3184500" cy="1877700"/>
          </a:xfrm>
          <a:prstGeom prst="roundRect">
            <a:avLst>
              <a:gd fmla="val 16667" name="adj"/>
            </a:avLst>
          </a:prstGeom>
          <a:solidFill>
            <a:srgbClr val="D9EAD3"/>
          </a:solidFill>
          <a:ln cap="flat" cmpd="sng" w="762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latin typeface="Share Tech"/>
                <a:ea typeface="Share Tech"/>
                <a:cs typeface="Share Tech"/>
                <a:sym typeface="Share Tech"/>
              </a:rPr>
              <a:t>Sketch the design</a:t>
            </a:r>
            <a:endParaRPr sz="3000">
              <a:latin typeface="Share Tech"/>
              <a:ea typeface="Share Tech"/>
              <a:cs typeface="Share Tech"/>
              <a:sym typeface="Share Tech"/>
            </a:endParaRPr>
          </a:p>
        </p:txBody>
      </p:sp>
      <p:sp>
        <p:nvSpPr>
          <p:cNvPr id="149" name="Google Shape;149;g359e079f7c2_1_8"/>
          <p:cNvSpPr/>
          <p:nvPr/>
        </p:nvSpPr>
        <p:spPr>
          <a:xfrm>
            <a:off x="11166800" y="25289506"/>
            <a:ext cx="3184500" cy="1877700"/>
          </a:xfrm>
          <a:prstGeom prst="roundRect">
            <a:avLst>
              <a:gd fmla="val 16667" name="adj"/>
            </a:avLst>
          </a:prstGeom>
          <a:solidFill>
            <a:srgbClr val="D9EAD3"/>
          </a:solidFill>
          <a:ln cap="flat" cmpd="sng" w="762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solidFill>
                  <a:schemeClr val="dk1"/>
                </a:solidFill>
                <a:latin typeface="Share Tech"/>
                <a:ea typeface="Share Tech"/>
                <a:cs typeface="Share Tech"/>
                <a:sym typeface="Share Tech"/>
              </a:rPr>
              <a:t>Discussion of the design</a:t>
            </a:r>
            <a:endParaRPr>
              <a:latin typeface="Calibri"/>
              <a:ea typeface="Calibri"/>
              <a:cs typeface="Calibri"/>
              <a:sym typeface="Calibri"/>
            </a:endParaRPr>
          </a:p>
        </p:txBody>
      </p:sp>
      <p:sp>
        <p:nvSpPr>
          <p:cNvPr id="150" name="Google Shape;150;g359e079f7c2_1_8"/>
          <p:cNvSpPr/>
          <p:nvPr/>
        </p:nvSpPr>
        <p:spPr>
          <a:xfrm>
            <a:off x="11166800" y="27591287"/>
            <a:ext cx="3184500" cy="1877700"/>
          </a:xfrm>
          <a:prstGeom prst="roundRect">
            <a:avLst>
              <a:gd fmla="val 16667" name="adj"/>
            </a:avLst>
          </a:prstGeom>
          <a:solidFill>
            <a:srgbClr val="D9EAD3"/>
          </a:solidFill>
          <a:ln cap="flat" cmpd="sng" w="762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latin typeface="Share Tech"/>
                <a:ea typeface="Share Tech"/>
                <a:cs typeface="Share Tech"/>
                <a:sym typeface="Share Tech"/>
              </a:rPr>
              <a:t>Research for materials or CAD on Onshape</a:t>
            </a:r>
            <a:endParaRPr sz="3000">
              <a:latin typeface="Share Tech"/>
              <a:ea typeface="Share Tech"/>
              <a:cs typeface="Share Tech"/>
              <a:sym typeface="Share Tech"/>
            </a:endParaRPr>
          </a:p>
        </p:txBody>
      </p:sp>
      <p:sp>
        <p:nvSpPr>
          <p:cNvPr id="151" name="Google Shape;151;g359e079f7c2_1_8"/>
          <p:cNvSpPr/>
          <p:nvPr/>
        </p:nvSpPr>
        <p:spPr>
          <a:xfrm>
            <a:off x="14640485" y="22999925"/>
            <a:ext cx="3184500" cy="1877700"/>
          </a:xfrm>
          <a:prstGeom prst="roundRect">
            <a:avLst>
              <a:gd fmla="val 16667" name="adj"/>
            </a:avLst>
          </a:prstGeom>
          <a:solidFill>
            <a:srgbClr val="FFF2CC"/>
          </a:solidFill>
          <a:ln cap="flat" cmpd="sng" w="762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latin typeface="Share Tech"/>
                <a:ea typeface="Share Tech"/>
                <a:cs typeface="Share Tech"/>
                <a:sym typeface="Share Tech"/>
              </a:rPr>
              <a:t>Resolve issues arised from testing</a:t>
            </a:r>
            <a:endParaRPr sz="3000">
              <a:latin typeface="Share Tech"/>
              <a:ea typeface="Share Tech"/>
              <a:cs typeface="Share Tech"/>
              <a:sym typeface="Share Tech"/>
            </a:endParaRPr>
          </a:p>
        </p:txBody>
      </p:sp>
      <p:sp>
        <p:nvSpPr>
          <p:cNvPr id="152" name="Google Shape;152;g359e079f7c2_1_8"/>
          <p:cNvSpPr/>
          <p:nvPr/>
        </p:nvSpPr>
        <p:spPr>
          <a:xfrm>
            <a:off x="14640485" y="25301644"/>
            <a:ext cx="3184500" cy="1877700"/>
          </a:xfrm>
          <a:prstGeom prst="roundRect">
            <a:avLst>
              <a:gd fmla="val 16667" name="adj"/>
            </a:avLst>
          </a:prstGeom>
          <a:solidFill>
            <a:srgbClr val="FFF2CC"/>
          </a:solidFill>
          <a:ln cap="flat" cmpd="sng" w="762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latin typeface="Share Tech"/>
                <a:ea typeface="Share Tech"/>
                <a:cs typeface="Share Tech"/>
                <a:sym typeface="Share Tech"/>
              </a:rPr>
              <a:t>Manually perform preliminary testing with the materials</a:t>
            </a:r>
            <a:endParaRPr sz="3000">
              <a:latin typeface="Share Tech"/>
              <a:ea typeface="Share Tech"/>
              <a:cs typeface="Share Tech"/>
              <a:sym typeface="Share Tech"/>
            </a:endParaRPr>
          </a:p>
        </p:txBody>
      </p:sp>
      <p:sp>
        <p:nvSpPr>
          <p:cNvPr id="153" name="Google Shape;153;g359e079f7c2_1_8"/>
          <p:cNvSpPr/>
          <p:nvPr/>
        </p:nvSpPr>
        <p:spPr>
          <a:xfrm>
            <a:off x="14640485" y="27603375"/>
            <a:ext cx="3184500" cy="1877700"/>
          </a:xfrm>
          <a:prstGeom prst="roundRect">
            <a:avLst>
              <a:gd fmla="val 16667" name="adj"/>
            </a:avLst>
          </a:prstGeom>
          <a:solidFill>
            <a:srgbClr val="FFF2CC"/>
          </a:solidFill>
          <a:ln cap="flat" cmpd="sng" w="762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latin typeface="Share Tech"/>
                <a:ea typeface="Share Tech"/>
                <a:cs typeface="Share Tech"/>
                <a:sym typeface="Share Tech"/>
              </a:rPr>
              <a:t>Obtain the physical design</a:t>
            </a:r>
            <a:endParaRPr sz="3000">
              <a:latin typeface="Share Tech"/>
              <a:ea typeface="Share Tech"/>
              <a:cs typeface="Share Tech"/>
              <a:sym typeface="Share Tech"/>
            </a:endParaRPr>
          </a:p>
        </p:txBody>
      </p:sp>
      <p:sp>
        <p:nvSpPr>
          <p:cNvPr id="154" name="Google Shape;154;g359e079f7c2_1_8"/>
          <p:cNvSpPr/>
          <p:nvPr/>
        </p:nvSpPr>
        <p:spPr>
          <a:xfrm>
            <a:off x="18114162" y="22999925"/>
            <a:ext cx="3184500" cy="1877700"/>
          </a:xfrm>
          <a:prstGeom prst="roundRect">
            <a:avLst>
              <a:gd fmla="val 16667" name="adj"/>
            </a:avLst>
          </a:prstGeom>
          <a:solidFill>
            <a:srgbClr val="FCE5CD"/>
          </a:solidFill>
          <a:ln cap="flat" cmpd="sng" w="762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latin typeface="Share Tech"/>
                <a:ea typeface="Share Tech"/>
                <a:cs typeface="Share Tech"/>
                <a:sym typeface="Share Tech"/>
              </a:rPr>
              <a:t>Adding electrical components with </a:t>
            </a:r>
            <a:r>
              <a:rPr lang="en-US" sz="3000">
                <a:latin typeface="Share Tech"/>
                <a:ea typeface="Share Tech"/>
                <a:cs typeface="Share Tech"/>
                <a:sym typeface="Share Tech"/>
              </a:rPr>
              <a:t>suitable</a:t>
            </a:r>
            <a:r>
              <a:rPr lang="en-US" sz="3000">
                <a:latin typeface="Share Tech"/>
                <a:ea typeface="Share Tech"/>
                <a:cs typeface="Share Tech"/>
                <a:sym typeface="Share Tech"/>
              </a:rPr>
              <a:t> coding</a:t>
            </a:r>
            <a:endParaRPr sz="3000">
              <a:latin typeface="Share Tech"/>
              <a:ea typeface="Share Tech"/>
              <a:cs typeface="Share Tech"/>
              <a:sym typeface="Share Tech"/>
            </a:endParaRPr>
          </a:p>
        </p:txBody>
      </p:sp>
      <p:sp>
        <p:nvSpPr>
          <p:cNvPr id="155" name="Google Shape;155;g359e079f7c2_1_8"/>
          <p:cNvSpPr/>
          <p:nvPr/>
        </p:nvSpPr>
        <p:spPr>
          <a:xfrm>
            <a:off x="18114162" y="25301644"/>
            <a:ext cx="3184500" cy="1877700"/>
          </a:xfrm>
          <a:prstGeom prst="roundRect">
            <a:avLst>
              <a:gd fmla="val 16667" name="adj"/>
            </a:avLst>
          </a:prstGeom>
          <a:solidFill>
            <a:srgbClr val="FCE5CD"/>
          </a:solidFill>
          <a:ln cap="flat" cmpd="sng" w="762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latin typeface="Share Tech"/>
                <a:ea typeface="Share Tech"/>
                <a:cs typeface="Share Tech"/>
                <a:sym typeface="Share Tech"/>
              </a:rPr>
              <a:t>Attach motors for automation</a:t>
            </a:r>
            <a:endParaRPr sz="3000">
              <a:latin typeface="Share Tech"/>
              <a:ea typeface="Share Tech"/>
              <a:cs typeface="Share Tech"/>
              <a:sym typeface="Share Tech"/>
            </a:endParaRPr>
          </a:p>
        </p:txBody>
      </p:sp>
      <p:sp>
        <p:nvSpPr>
          <p:cNvPr id="156" name="Google Shape;156;g359e079f7c2_1_8"/>
          <p:cNvSpPr/>
          <p:nvPr/>
        </p:nvSpPr>
        <p:spPr>
          <a:xfrm>
            <a:off x="18114162" y="27603375"/>
            <a:ext cx="3184500" cy="1877700"/>
          </a:xfrm>
          <a:prstGeom prst="roundRect">
            <a:avLst>
              <a:gd fmla="val 16667" name="adj"/>
            </a:avLst>
          </a:prstGeom>
          <a:solidFill>
            <a:srgbClr val="FCE5CD"/>
          </a:solidFill>
          <a:ln cap="flat" cmpd="sng" w="762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latin typeface="Share Tech"/>
                <a:ea typeface="Share Tech"/>
                <a:cs typeface="Share Tech"/>
                <a:sym typeface="Share Tech"/>
              </a:rPr>
              <a:t>Finished product!</a:t>
            </a:r>
            <a:endParaRPr sz="3000">
              <a:latin typeface="Share Tech"/>
              <a:ea typeface="Share Tech"/>
              <a:cs typeface="Share Tech"/>
              <a:sym typeface="Share Tech"/>
            </a:endParaRPr>
          </a:p>
        </p:txBody>
      </p:sp>
      <p:sp>
        <p:nvSpPr>
          <p:cNvPr id="157" name="Google Shape;157;g359e079f7c2_1_8"/>
          <p:cNvSpPr/>
          <p:nvPr/>
        </p:nvSpPr>
        <p:spPr>
          <a:xfrm rot="10800000">
            <a:off x="12626175" y="24853600"/>
            <a:ext cx="288000" cy="435900"/>
          </a:xfrm>
          <a:prstGeom prst="upArrow">
            <a:avLst>
              <a:gd fmla="val 50000" name="adj1"/>
              <a:gd fmla="val 50000" name="adj2"/>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58" name="Google Shape;158;g359e079f7c2_1_8"/>
          <p:cNvSpPr/>
          <p:nvPr/>
        </p:nvSpPr>
        <p:spPr>
          <a:xfrm rot="10800000">
            <a:off x="12626175" y="27208550"/>
            <a:ext cx="288000" cy="391800"/>
          </a:xfrm>
          <a:prstGeom prst="upArrow">
            <a:avLst>
              <a:gd fmla="val 50000" name="adj1"/>
              <a:gd fmla="val 50000" name="adj2"/>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59" name="Google Shape;159;g359e079f7c2_1_8"/>
          <p:cNvSpPr/>
          <p:nvPr/>
        </p:nvSpPr>
        <p:spPr>
          <a:xfrm>
            <a:off x="16088725" y="27195450"/>
            <a:ext cx="288000" cy="391800"/>
          </a:xfrm>
          <a:prstGeom prst="upArrow">
            <a:avLst>
              <a:gd fmla="val 50000" name="adj1"/>
              <a:gd fmla="val 50000" name="adj2"/>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60" name="Google Shape;160;g359e079f7c2_1_8"/>
          <p:cNvSpPr/>
          <p:nvPr/>
        </p:nvSpPr>
        <p:spPr>
          <a:xfrm>
            <a:off x="16061125" y="24893738"/>
            <a:ext cx="288000" cy="391800"/>
          </a:xfrm>
          <a:prstGeom prst="upArrow">
            <a:avLst>
              <a:gd fmla="val 50000" name="adj1"/>
              <a:gd fmla="val 50000" name="adj2"/>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61" name="Google Shape;161;g359e079f7c2_1_8"/>
          <p:cNvSpPr/>
          <p:nvPr/>
        </p:nvSpPr>
        <p:spPr>
          <a:xfrm rot="5400000">
            <a:off x="14346225" y="28427825"/>
            <a:ext cx="288000" cy="311100"/>
          </a:xfrm>
          <a:prstGeom prst="upArrow">
            <a:avLst>
              <a:gd fmla="val 50000" name="adj1"/>
              <a:gd fmla="val 50000" name="adj2"/>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62" name="Google Shape;162;g359e079f7c2_1_8"/>
          <p:cNvSpPr/>
          <p:nvPr/>
        </p:nvSpPr>
        <p:spPr>
          <a:xfrm rot="5400000">
            <a:off x="17832000" y="23745800"/>
            <a:ext cx="288000" cy="311100"/>
          </a:xfrm>
          <a:prstGeom prst="upArrow">
            <a:avLst>
              <a:gd fmla="val 50000" name="adj1"/>
              <a:gd fmla="val 50000" name="adj2"/>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63" name="Google Shape;163;g359e079f7c2_1_8"/>
          <p:cNvSpPr/>
          <p:nvPr/>
        </p:nvSpPr>
        <p:spPr>
          <a:xfrm rot="10800000">
            <a:off x="19562400" y="24893738"/>
            <a:ext cx="288000" cy="391800"/>
          </a:xfrm>
          <a:prstGeom prst="upArrow">
            <a:avLst>
              <a:gd fmla="val 50000" name="adj1"/>
              <a:gd fmla="val 50000" name="adj2"/>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64" name="Google Shape;164;g359e079f7c2_1_8"/>
          <p:cNvSpPr/>
          <p:nvPr/>
        </p:nvSpPr>
        <p:spPr>
          <a:xfrm rot="10800000">
            <a:off x="19551275" y="27195438"/>
            <a:ext cx="288000" cy="391800"/>
          </a:xfrm>
          <a:prstGeom prst="upArrow">
            <a:avLst>
              <a:gd fmla="val 50000" name="adj1"/>
              <a:gd fmla="val 50000" name="adj2"/>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65" name="Google Shape;165;g359e079f7c2_1_8"/>
          <p:cNvSpPr/>
          <p:nvPr/>
        </p:nvSpPr>
        <p:spPr>
          <a:xfrm flipH="1">
            <a:off x="13786700" y="22606476"/>
            <a:ext cx="1305300" cy="435900"/>
          </a:xfrm>
          <a:prstGeom prst="curvedDownArrow">
            <a:avLst>
              <a:gd fmla="val 25000" name="adj1"/>
              <a:gd fmla="val 50000" name="adj2"/>
              <a:gd fmla="val 25000" name="adj3"/>
            </a:avLst>
          </a:prstGeom>
          <a:solidFill>
            <a:srgbClr val="000000"/>
          </a:solid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166" name="Google Shape;166;g359e079f7c2_1_8" title="_этапX-removebg-preview.png"/>
          <p:cNvPicPr preferRelativeResize="0"/>
          <p:nvPr/>
        </p:nvPicPr>
        <p:blipFill>
          <a:blip r:embed="rId10">
            <a:alphaModFix/>
          </a:blip>
          <a:stretch>
            <a:fillRect/>
          </a:stretch>
        </p:blipFill>
        <p:spPr>
          <a:xfrm>
            <a:off x="17756387" y="11593836"/>
            <a:ext cx="3753513" cy="2918477"/>
          </a:xfrm>
          <a:prstGeom prst="rect">
            <a:avLst/>
          </a:prstGeom>
          <a:noFill/>
          <a:ln>
            <a:noFill/>
          </a:ln>
        </p:spPr>
      </p:pic>
      <p:pic>
        <p:nvPicPr>
          <p:cNvPr id="167" name="Google Shape;167;g359e079f7c2_1_8"/>
          <p:cNvPicPr preferRelativeResize="0"/>
          <p:nvPr/>
        </p:nvPicPr>
        <p:blipFill>
          <a:blip r:embed="rId11">
            <a:alphaModFix/>
          </a:blip>
          <a:stretch>
            <a:fillRect/>
          </a:stretch>
        </p:blipFill>
        <p:spPr>
          <a:xfrm rot="-1750396">
            <a:off x="19101525" y="9601353"/>
            <a:ext cx="1422725" cy="2324522"/>
          </a:xfrm>
          <a:prstGeom prst="rect">
            <a:avLst/>
          </a:prstGeom>
          <a:noFill/>
          <a:ln>
            <a:noFill/>
          </a:ln>
        </p:spPr>
      </p:pic>
      <p:cxnSp>
        <p:nvCxnSpPr>
          <p:cNvPr id="168" name="Google Shape;168;g359e079f7c2_1_8"/>
          <p:cNvCxnSpPr>
            <a:endCxn id="169" idx="2"/>
          </p:cNvCxnSpPr>
          <p:nvPr/>
        </p:nvCxnSpPr>
        <p:spPr>
          <a:xfrm flipH="1" rot="10800000">
            <a:off x="17522725" y="9898600"/>
            <a:ext cx="4800" cy="431100"/>
          </a:xfrm>
          <a:prstGeom prst="straightConnector1">
            <a:avLst/>
          </a:prstGeom>
          <a:noFill/>
          <a:ln cap="flat" cmpd="sng" w="9525">
            <a:solidFill>
              <a:schemeClr val="dk1"/>
            </a:solidFill>
            <a:prstDash val="solid"/>
            <a:round/>
            <a:headEnd len="med" w="med" type="none"/>
            <a:tailEnd len="med" w="med" type="triangle"/>
          </a:ln>
        </p:spPr>
      </p:cxnSp>
      <p:sp>
        <p:nvSpPr>
          <p:cNvPr id="169" name="Google Shape;169;g359e079f7c2_1_8"/>
          <p:cNvSpPr txBox="1"/>
          <p:nvPr/>
        </p:nvSpPr>
        <p:spPr>
          <a:xfrm>
            <a:off x="16805575" y="9406000"/>
            <a:ext cx="1443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dk1"/>
                </a:solidFill>
                <a:latin typeface="Share Tech"/>
                <a:ea typeface="Share Tech"/>
                <a:cs typeface="Share Tech"/>
                <a:sym typeface="Share Tech"/>
              </a:rPr>
              <a:t>Pump mount</a:t>
            </a:r>
            <a:endParaRPr sz="2000">
              <a:solidFill>
                <a:schemeClr val="dk1"/>
              </a:solidFill>
              <a:latin typeface="Share Tech"/>
              <a:ea typeface="Share Tech"/>
              <a:cs typeface="Share Tech"/>
              <a:sym typeface="Share Tech"/>
            </a:endParaRPr>
          </a:p>
        </p:txBody>
      </p:sp>
      <p:cxnSp>
        <p:nvCxnSpPr>
          <p:cNvPr id="170" name="Google Shape;170;g359e079f7c2_1_8"/>
          <p:cNvCxnSpPr/>
          <p:nvPr/>
        </p:nvCxnSpPr>
        <p:spPr>
          <a:xfrm flipH="1">
            <a:off x="15231850" y="10057750"/>
            <a:ext cx="1582200" cy="322800"/>
          </a:xfrm>
          <a:prstGeom prst="straightConnector1">
            <a:avLst/>
          </a:prstGeom>
          <a:noFill/>
          <a:ln cap="flat" cmpd="sng" w="9525">
            <a:solidFill>
              <a:schemeClr val="dk1"/>
            </a:solidFill>
            <a:prstDash val="solid"/>
            <a:round/>
            <a:headEnd len="med" w="med" type="none"/>
            <a:tailEnd len="med" w="med" type="triangle"/>
          </a:ln>
        </p:spPr>
      </p:cxnSp>
      <p:sp>
        <p:nvSpPr>
          <p:cNvPr id="171" name="Google Shape;171;g359e079f7c2_1_8"/>
          <p:cNvSpPr txBox="1"/>
          <p:nvPr/>
        </p:nvSpPr>
        <p:spPr>
          <a:xfrm>
            <a:off x="14416650" y="9996075"/>
            <a:ext cx="8847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dk1"/>
                </a:solidFill>
                <a:latin typeface="Share Tech"/>
                <a:ea typeface="Share Tech"/>
                <a:cs typeface="Share Tech"/>
                <a:sym typeface="Share Tech"/>
              </a:rPr>
              <a:t>X-axis mover</a:t>
            </a:r>
            <a:endParaRPr sz="2000">
              <a:solidFill>
                <a:schemeClr val="dk1"/>
              </a:solidFill>
              <a:latin typeface="Share Tech"/>
              <a:ea typeface="Share Tech"/>
              <a:cs typeface="Share Tech"/>
              <a:sym typeface="Share Tech"/>
            </a:endParaRPr>
          </a:p>
        </p:txBody>
      </p:sp>
      <p:cxnSp>
        <p:nvCxnSpPr>
          <p:cNvPr id="172" name="Google Shape;172;g359e079f7c2_1_8"/>
          <p:cNvCxnSpPr/>
          <p:nvPr/>
        </p:nvCxnSpPr>
        <p:spPr>
          <a:xfrm flipH="1">
            <a:off x="15998800" y="11773050"/>
            <a:ext cx="855600" cy="1509600"/>
          </a:xfrm>
          <a:prstGeom prst="straightConnector1">
            <a:avLst/>
          </a:prstGeom>
          <a:noFill/>
          <a:ln cap="flat" cmpd="sng" w="9525">
            <a:solidFill>
              <a:schemeClr val="dk1"/>
            </a:solidFill>
            <a:prstDash val="solid"/>
            <a:round/>
            <a:headEnd len="med" w="med" type="none"/>
            <a:tailEnd len="med" w="med" type="triangle"/>
          </a:ln>
        </p:spPr>
      </p:cxnSp>
      <p:sp>
        <p:nvSpPr>
          <p:cNvPr id="173" name="Google Shape;173;g359e079f7c2_1_8"/>
          <p:cNvSpPr txBox="1"/>
          <p:nvPr/>
        </p:nvSpPr>
        <p:spPr>
          <a:xfrm>
            <a:off x="15176425" y="13187050"/>
            <a:ext cx="1540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dk1"/>
                </a:solidFill>
                <a:latin typeface="Share Tech"/>
                <a:ea typeface="Share Tech"/>
                <a:cs typeface="Share Tech"/>
                <a:sym typeface="Share Tech"/>
              </a:rPr>
              <a:t>Y</a:t>
            </a:r>
            <a:r>
              <a:rPr lang="en-US" sz="2000">
                <a:solidFill>
                  <a:schemeClr val="dk1"/>
                </a:solidFill>
                <a:latin typeface="Share Tech"/>
                <a:ea typeface="Share Tech"/>
                <a:cs typeface="Share Tech"/>
                <a:sym typeface="Share Tech"/>
              </a:rPr>
              <a:t>-axis mover</a:t>
            </a:r>
            <a:endParaRPr sz="2000">
              <a:solidFill>
                <a:schemeClr val="dk1"/>
              </a:solidFill>
              <a:latin typeface="Share Tech"/>
              <a:ea typeface="Share Tech"/>
              <a:cs typeface="Share Tech"/>
              <a:sym typeface="Share Tech"/>
            </a:endParaRPr>
          </a:p>
        </p:txBody>
      </p:sp>
      <p:cxnSp>
        <p:nvCxnSpPr>
          <p:cNvPr id="174" name="Google Shape;174;g359e079f7c2_1_8"/>
          <p:cNvCxnSpPr/>
          <p:nvPr/>
        </p:nvCxnSpPr>
        <p:spPr>
          <a:xfrm flipH="1" rot="10800000">
            <a:off x="16208650" y="9343500"/>
            <a:ext cx="24300" cy="395400"/>
          </a:xfrm>
          <a:prstGeom prst="straightConnector1">
            <a:avLst/>
          </a:prstGeom>
          <a:noFill/>
          <a:ln cap="flat" cmpd="sng" w="9525">
            <a:solidFill>
              <a:schemeClr val="dk1"/>
            </a:solidFill>
            <a:prstDash val="solid"/>
            <a:round/>
            <a:headEnd len="med" w="med" type="none"/>
            <a:tailEnd len="med" w="med" type="triangle"/>
          </a:ln>
        </p:spPr>
      </p:cxnSp>
      <p:sp>
        <p:nvSpPr>
          <p:cNvPr id="175" name="Google Shape;175;g359e079f7c2_1_8"/>
          <p:cNvSpPr txBox="1"/>
          <p:nvPr/>
        </p:nvSpPr>
        <p:spPr>
          <a:xfrm>
            <a:off x="15530225" y="9051050"/>
            <a:ext cx="1482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dk1"/>
                </a:solidFill>
                <a:latin typeface="Share Tech"/>
                <a:ea typeface="Share Tech"/>
                <a:cs typeface="Share Tech"/>
                <a:sym typeface="Share Tech"/>
              </a:rPr>
              <a:t>Motor</a:t>
            </a:r>
            <a:r>
              <a:rPr lang="en-US" sz="2000">
                <a:solidFill>
                  <a:schemeClr val="dk1"/>
                </a:solidFill>
                <a:latin typeface="Share Tech"/>
                <a:ea typeface="Share Tech"/>
                <a:cs typeface="Share Tech"/>
                <a:sym typeface="Share Tech"/>
              </a:rPr>
              <a:t> mount</a:t>
            </a:r>
            <a:endParaRPr sz="2000">
              <a:solidFill>
                <a:schemeClr val="dk1"/>
              </a:solidFill>
              <a:latin typeface="Share Tech"/>
              <a:ea typeface="Share Tech"/>
              <a:cs typeface="Share Tech"/>
              <a:sym typeface="Share Tech"/>
            </a:endParaRPr>
          </a:p>
        </p:txBody>
      </p:sp>
      <p:cxnSp>
        <p:nvCxnSpPr>
          <p:cNvPr id="176" name="Google Shape;176;g359e079f7c2_1_8"/>
          <p:cNvCxnSpPr/>
          <p:nvPr/>
        </p:nvCxnSpPr>
        <p:spPr>
          <a:xfrm flipH="1" rot="10800000">
            <a:off x="19962150" y="9948950"/>
            <a:ext cx="669900" cy="645600"/>
          </a:xfrm>
          <a:prstGeom prst="straightConnector1">
            <a:avLst/>
          </a:prstGeom>
          <a:noFill/>
          <a:ln cap="flat" cmpd="sng" w="9525">
            <a:solidFill>
              <a:schemeClr val="dk1"/>
            </a:solidFill>
            <a:prstDash val="solid"/>
            <a:round/>
            <a:headEnd len="med" w="med" type="none"/>
            <a:tailEnd len="med" w="med" type="triangle"/>
          </a:ln>
        </p:spPr>
      </p:cxnSp>
      <p:sp>
        <p:nvSpPr>
          <p:cNvPr id="177" name="Google Shape;177;g359e079f7c2_1_8"/>
          <p:cNvSpPr txBox="1"/>
          <p:nvPr/>
        </p:nvSpPr>
        <p:spPr>
          <a:xfrm>
            <a:off x="20398175" y="9227750"/>
            <a:ext cx="11622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dk1"/>
                </a:solidFill>
                <a:latin typeface="Share Tech"/>
                <a:ea typeface="Share Tech"/>
                <a:cs typeface="Share Tech"/>
                <a:sym typeface="Share Tech"/>
              </a:rPr>
              <a:t>Braille sheet</a:t>
            </a:r>
            <a:endParaRPr sz="2000">
              <a:solidFill>
                <a:schemeClr val="dk1"/>
              </a:solidFill>
              <a:latin typeface="Share Tech"/>
              <a:ea typeface="Share Tech"/>
              <a:cs typeface="Share Tech"/>
              <a:sym typeface="Share Tech"/>
            </a:endParaRPr>
          </a:p>
        </p:txBody>
      </p:sp>
      <p:cxnSp>
        <p:nvCxnSpPr>
          <p:cNvPr id="178" name="Google Shape;178;g359e079f7c2_1_8"/>
          <p:cNvCxnSpPr/>
          <p:nvPr/>
        </p:nvCxnSpPr>
        <p:spPr>
          <a:xfrm>
            <a:off x="20955000" y="12720100"/>
            <a:ext cx="204900" cy="530400"/>
          </a:xfrm>
          <a:prstGeom prst="straightConnector1">
            <a:avLst/>
          </a:prstGeom>
          <a:noFill/>
          <a:ln cap="flat" cmpd="sng" w="9525">
            <a:solidFill>
              <a:schemeClr val="dk1"/>
            </a:solidFill>
            <a:prstDash val="solid"/>
            <a:round/>
            <a:headEnd len="med" w="med" type="none"/>
            <a:tailEnd len="med" w="med" type="triangle"/>
          </a:ln>
        </p:spPr>
      </p:cxnSp>
      <p:sp>
        <p:nvSpPr>
          <p:cNvPr id="179" name="Google Shape;179;g359e079f7c2_1_8"/>
          <p:cNvSpPr txBox="1"/>
          <p:nvPr/>
        </p:nvSpPr>
        <p:spPr>
          <a:xfrm>
            <a:off x="20780825" y="13203063"/>
            <a:ext cx="855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dk1"/>
                </a:solidFill>
                <a:latin typeface="Share Tech"/>
                <a:ea typeface="Share Tech"/>
                <a:cs typeface="Share Tech"/>
                <a:sym typeface="Share Tech"/>
              </a:rPr>
              <a:t>Motor</a:t>
            </a:r>
            <a:endParaRPr sz="2000">
              <a:solidFill>
                <a:schemeClr val="dk1"/>
              </a:solidFill>
              <a:latin typeface="Share Tech"/>
              <a:ea typeface="Share Tech"/>
              <a:cs typeface="Share Tech"/>
              <a:sym typeface="Share Tech"/>
            </a:endParaRPr>
          </a:p>
        </p:txBody>
      </p:sp>
      <p:cxnSp>
        <p:nvCxnSpPr>
          <p:cNvPr id="180" name="Google Shape;180;g359e079f7c2_1_8"/>
          <p:cNvCxnSpPr/>
          <p:nvPr/>
        </p:nvCxnSpPr>
        <p:spPr>
          <a:xfrm>
            <a:off x="19327300" y="13286775"/>
            <a:ext cx="639000" cy="458100"/>
          </a:xfrm>
          <a:prstGeom prst="straightConnector1">
            <a:avLst/>
          </a:prstGeom>
          <a:noFill/>
          <a:ln cap="flat" cmpd="sng" w="9525">
            <a:solidFill>
              <a:schemeClr val="dk1"/>
            </a:solidFill>
            <a:prstDash val="solid"/>
            <a:round/>
            <a:headEnd len="med" w="med" type="none"/>
            <a:tailEnd len="med" w="med" type="triangle"/>
          </a:ln>
        </p:spPr>
      </p:cxnSp>
      <p:sp>
        <p:nvSpPr>
          <p:cNvPr id="181" name="Google Shape;181;g359e079f7c2_1_8"/>
          <p:cNvSpPr txBox="1"/>
          <p:nvPr/>
        </p:nvSpPr>
        <p:spPr>
          <a:xfrm>
            <a:off x="19631075" y="13667200"/>
            <a:ext cx="1582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dk1"/>
                </a:solidFill>
                <a:latin typeface="Share Tech"/>
                <a:ea typeface="Share Tech"/>
                <a:cs typeface="Share Tech"/>
                <a:sym typeface="Share Tech"/>
              </a:rPr>
              <a:t>Z-axis mover</a:t>
            </a:r>
            <a:endParaRPr sz="2000">
              <a:solidFill>
                <a:schemeClr val="dk1"/>
              </a:solidFill>
              <a:latin typeface="Share Tech"/>
              <a:ea typeface="Share Tech"/>
              <a:cs typeface="Share Tech"/>
              <a:sym typeface="Share Tech"/>
            </a:endParaRPr>
          </a:p>
        </p:txBody>
      </p:sp>
      <p:pic>
        <p:nvPicPr>
          <p:cNvPr id="182" name="Google Shape;182;g359e079f7c2_1_8"/>
          <p:cNvPicPr preferRelativeResize="0"/>
          <p:nvPr/>
        </p:nvPicPr>
        <p:blipFill>
          <a:blip r:embed="rId12">
            <a:alphaModFix/>
          </a:blip>
          <a:stretch>
            <a:fillRect/>
          </a:stretch>
        </p:blipFill>
        <p:spPr>
          <a:xfrm>
            <a:off x="5187200" y="26713887"/>
            <a:ext cx="5427000" cy="2722132"/>
          </a:xfrm>
          <a:prstGeom prst="rect">
            <a:avLst/>
          </a:prstGeom>
          <a:noFill/>
          <a:ln>
            <a:noFill/>
          </a:ln>
        </p:spPr>
      </p:pic>
      <p:pic>
        <p:nvPicPr>
          <p:cNvPr id="183" name="Google Shape;183;g359e079f7c2_1_8"/>
          <p:cNvPicPr preferRelativeResize="0"/>
          <p:nvPr/>
        </p:nvPicPr>
        <p:blipFill>
          <a:blip r:embed="rId13">
            <a:alphaModFix/>
          </a:blip>
          <a:stretch>
            <a:fillRect/>
          </a:stretch>
        </p:blipFill>
        <p:spPr>
          <a:xfrm>
            <a:off x="769724" y="23377550"/>
            <a:ext cx="4773300" cy="3038400"/>
          </a:xfrm>
          <a:prstGeom prst="rect">
            <a:avLst/>
          </a:prstGeom>
          <a:noFill/>
          <a:ln>
            <a:noFill/>
          </a:ln>
        </p:spPr>
      </p:pic>
      <p:pic>
        <p:nvPicPr>
          <p:cNvPr id="184" name="Google Shape;184;g359e079f7c2_1_8"/>
          <p:cNvPicPr preferRelativeResize="0"/>
          <p:nvPr/>
        </p:nvPicPr>
        <p:blipFill rotWithShape="1">
          <a:blip r:embed="rId14">
            <a:alphaModFix/>
          </a:blip>
          <a:srcRect b="20341" l="39103" r="15542" t="44694"/>
          <a:stretch/>
        </p:blipFill>
        <p:spPr>
          <a:xfrm>
            <a:off x="6059350" y="23565132"/>
            <a:ext cx="2632475" cy="2709000"/>
          </a:xfrm>
          <a:prstGeom prst="rect">
            <a:avLst/>
          </a:prstGeom>
          <a:noFill/>
          <a:ln>
            <a:noFill/>
          </a:ln>
        </p:spPr>
      </p:pic>
      <p:sp>
        <p:nvSpPr>
          <p:cNvPr id="185" name="Google Shape;185;g359e079f7c2_1_8"/>
          <p:cNvSpPr txBox="1"/>
          <p:nvPr/>
        </p:nvSpPr>
        <p:spPr>
          <a:xfrm>
            <a:off x="8885988" y="23772975"/>
            <a:ext cx="1895400" cy="210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solidFill>
                  <a:schemeClr val="dk1"/>
                </a:solidFill>
                <a:latin typeface="Share Tech"/>
                <a:ea typeface="Share Tech"/>
                <a:cs typeface="Share Tech"/>
                <a:sym typeface="Share Tech"/>
              </a:rPr>
              <a:t>Fig 1.</a:t>
            </a:r>
            <a:endParaRPr sz="2500">
              <a:solidFill>
                <a:schemeClr val="dk1"/>
              </a:solidFill>
              <a:latin typeface="Share Tech"/>
              <a:ea typeface="Share Tech"/>
              <a:cs typeface="Share Tech"/>
              <a:sym typeface="Share Tech"/>
            </a:endParaRPr>
          </a:p>
          <a:p>
            <a:pPr indent="0" lvl="0" marL="0" rtl="0" algn="l">
              <a:spcBef>
                <a:spcPts val="0"/>
              </a:spcBef>
              <a:spcAft>
                <a:spcPts val="0"/>
              </a:spcAft>
              <a:buNone/>
            </a:pPr>
            <a:r>
              <a:rPr lang="en-US" sz="2500">
                <a:solidFill>
                  <a:schemeClr val="dk1"/>
                </a:solidFill>
                <a:latin typeface="Share Tech"/>
                <a:ea typeface="Share Tech"/>
                <a:cs typeface="Share Tech"/>
                <a:sym typeface="Share Tech"/>
              </a:rPr>
              <a:t>Paper adheres to the Braille sheet</a:t>
            </a:r>
            <a:endParaRPr sz="2500">
              <a:solidFill>
                <a:schemeClr val="dk1"/>
              </a:solidFill>
              <a:latin typeface="Share Tech"/>
              <a:ea typeface="Share Tech"/>
              <a:cs typeface="Share Tech"/>
              <a:sym typeface="Share Tech"/>
            </a:endParaRPr>
          </a:p>
        </p:txBody>
      </p:sp>
      <p:pic>
        <p:nvPicPr>
          <p:cNvPr id="186" name="Google Shape;186;g359e079f7c2_1_8" title="IMG_0849.JPG"/>
          <p:cNvPicPr preferRelativeResize="0"/>
          <p:nvPr/>
        </p:nvPicPr>
        <p:blipFill rotWithShape="1">
          <a:blip r:embed="rId15">
            <a:alphaModFix/>
          </a:blip>
          <a:srcRect b="19343" l="25839" r="26478" t="26276"/>
          <a:stretch/>
        </p:blipFill>
        <p:spPr>
          <a:xfrm>
            <a:off x="647500" y="26720450"/>
            <a:ext cx="2375325" cy="2709000"/>
          </a:xfrm>
          <a:prstGeom prst="rect">
            <a:avLst/>
          </a:prstGeom>
          <a:noFill/>
          <a:ln>
            <a:noFill/>
          </a:ln>
        </p:spPr>
      </p:pic>
      <p:sp>
        <p:nvSpPr>
          <p:cNvPr id="187" name="Google Shape;187;g359e079f7c2_1_8"/>
          <p:cNvSpPr txBox="1"/>
          <p:nvPr/>
        </p:nvSpPr>
        <p:spPr>
          <a:xfrm>
            <a:off x="3119213" y="27053025"/>
            <a:ext cx="1895400" cy="172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solidFill>
                  <a:schemeClr val="dk1"/>
                </a:solidFill>
                <a:latin typeface="Share Tech"/>
                <a:ea typeface="Share Tech"/>
                <a:cs typeface="Share Tech"/>
                <a:sym typeface="Share Tech"/>
              </a:rPr>
              <a:t>Fig 2.</a:t>
            </a:r>
            <a:endParaRPr sz="2500">
              <a:solidFill>
                <a:schemeClr val="dk1"/>
              </a:solidFill>
              <a:latin typeface="Share Tech"/>
              <a:ea typeface="Share Tech"/>
              <a:cs typeface="Share Tech"/>
              <a:sym typeface="Share Tech"/>
            </a:endParaRPr>
          </a:p>
          <a:p>
            <a:pPr indent="0" lvl="0" marL="0" rtl="0" algn="l">
              <a:spcBef>
                <a:spcPts val="0"/>
              </a:spcBef>
              <a:spcAft>
                <a:spcPts val="0"/>
              </a:spcAft>
              <a:buNone/>
            </a:pPr>
            <a:r>
              <a:rPr lang="en-US" sz="2500">
                <a:solidFill>
                  <a:schemeClr val="dk1"/>
                </a:solidFill>
                <a:latin typeface="Share Tech"/>
                <a:ea typeface="Share Tech"/>
                <a:cs typeface="Share Tech"/>
                <a:sym typeface="Share Tech"/>
              </a:rPr>
              <a:t>Braille dots produced by the final test</a:t>
            </a:r>
            <a:endParaRPr sz="2500">
              <a:solidFill>
                <a:schemeClr val="dk1"/>
              </a:solidFill>
              <a:latin typeface="Share Tech"/>
              <a:ea typeface="Share Tech"/>
              <a:cs typeface="Share Tech"/>
              <a:sym typeface="Share Tech"/>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2023-05-01T12:03:08Z</dcterms:created>
  <dc:creator>Harn, Riley</dc:creator>
</cp:coreProperties>
</file>