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9" r:id="rId3"/>
    <p:sldId id="26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8" d="100"/>
          <a:sy n="98" d="100"/>
        </p:scale>
        <p:origin x="-8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BA3E5-10E6-40C3-89E8-26D62F3825AC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D6580-BA07-4D29-A564-CEB37C347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38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Introduce setup</a:t>
            </a:r>
            <a:r>
              <a:rPr lang="en-US" baseline="0" dirty="0" smtClean="0"/>
              <a:t> and objectives.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D6580-BA07-4D29-A564-CEB37C347E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93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Describe</a:t>
            </a:r>
            <a:r>
              <a:rPr lang="en-US" baseline="0" dirty="0" smtClean="0"/>
              <a:t> how to get started. As a challenge question, you might ask them why the blue line, associated with the right-hand motion sensor, is negative. Yet the defined coordinate system is positive to the right. Thus in their worksheets they should enter the momentum of Cart B as positive.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D6580-BA07-4D29-A564-CEB37C347EC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29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Ideally what</a:t>
            </a:r>
            <a:r>
              <a:rPr lang="en-US" baseline="0" dirty="0" smtClean="0"/>
              <a:t> they predict will match their experimental results.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D6580-BA07-4D29-A564-CEB37C347EC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93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96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81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09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50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525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877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50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2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836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32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7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5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003816"/>
            <a:ext cx="2238375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412" y="1003816"/>
            <a:ext cx="2238375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-174625"/>
            <a:ext cx="8077200" cy="147002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Lab 7 – Work-Energy and Momentum</a:t>
            </a:r>
            <a:endParaRPr lang="en-US" sz="3600" b="1" dirty="0"/>
          </a:p>
        </p:txBody>
      </p:sp>
      <p:grpSp>
        <p:nvGrpSpPr>
          <p:cNvPr id="24" name="Group 23"/>
          <p:cNvGrpSpPr/>
          <p:nvPr/>
        </p:nvGrpSpPr>
        <p:grpSpPr>
          <a:xfrm>
            <a:off x="184083" y="1699319"/>
            <a:ext cx="2187353" cy="1577281"/>
            <a:chOff x="184083" y="1670744"/>
            <a:chExt cx="2187353" cy="1577281"/>
          </a:xfrm>
        </p:grpSpPr>
        <p:sp>
          <p:nvSpPr>
            <p:cNvPr id="4" name="TextBox 3"/>
            <p:cNvSpPr txBox="1"/>
            <p:nvPr/>
          </p:nvSpPr>
          <p:spPr>
            <a:xfrm>
              <a:off x="184083" y="2310533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Motion sensors</a:t>
              </a:r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84083" y="1670744"/>
              <a:ext cx="2133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Carts</a:t>
              </a:r>
              <a:endParaRPr lang="en-US" dirty="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1784283" y="2567854"/>
              <a:ext cx="587153" cy="680171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1447800" y="4044077"/>
            <a:ext cx="6248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Objectives:</a:t>
            </a:r>
          </a:p>
          <a:p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Measure x-velocities of two carts before and after two kinds of collisions.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Calculate the total kinetic energies and momenta and their fractional changes.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Demonstrate if kinetic energy and momentum are conserved.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277100" y="21452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x</a:t>
            </a:r>
            <a:r>
              <a:rPr lang="en-US" dirty="0" smtClean="0"/>
              <a:t>(t) curves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6324600" y="1997766"/>
            <a:ext cx="928688" cy="296842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1784283" y="1981200"/>
            <a:ext cx="2254317" cy="518041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809523" y="1883986"/>
            <a:ext cx="2695677" cy="455122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809523" y="1883985"/>
            <a:ext cx="3000477" cy="227562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4804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2136391" y="891540"/>
            <a:ext cx="4937760" cy="3017520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0" y="0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Experimental set-up</a:t>
            </a:r>
            <a:endParaRPr lang="en-US" sz="32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381000" y="5791200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Set up the equipment as shown here, with two motion sensors and two carts</a:t>
            </a:r>
            <a:r>
              <a:rPr lang="en-US" dirty="0"/>
              <a:t> </a:t>
            </a:r>
            <a:r>
              <a:rPr lang="en-US" dirty="0" smtClean="0"/>
              <a:t>and a level track.  Cart B has extra mass attached.  Give Cart A a gentle push up the track and collect data.  Follow the online instructions.</a:t>
            </a:r>
            <a:endParaRPr lang="en-US" dirty="0"/>
          </a:p>
        </p:txBody>
      </p:sp>
      <p:grpSp>
        <p:nvGrpSpPr>
          <p:cNvPr id="46" name="Group 45"/>
          <p:cNvGrpSpPr/>
          <p:nvPr/>
        </p:nvGrpSpPr>
        <p:grpSpPr>
          <a:xfrm>
            <a:off x="647700" y="2745938"/>
            <a:ext cx="609600" cy="683062"/>
            <a:chOff x="2742045" y="1524000"/>
            <a:chExt cx="609600" cy="683062"/>
          </a:xfrm>
        </p:grpSpPr>
        <p:cxnSp>
          <p:nvCxnSpPr>
            <p:cNvPr id="47" name="Straight Arrow Connector 46"/>
            <p:cNvCxnSpPr/>
            <p:nvPr/>
          </p:nvCxnSpPr>
          <p:spPr>
            <a:xfrm flipV="1">
              <a:off x="2742045" y="2119748"/>
              <a:ext cx="609600" cy="1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V="1">
              <a:off x="2760518" y="1524000"/>
              <a:ext cx="0" cy="595749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2742045" y="1560731"/>
              <a:ext cx="5524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v</a:t>
              </a:r>
              <a:r>
                <a:rPr lang="en-US" baseline="-25000" dirty="0" err="1" smtClean="0"/>
                <a:t>x</a:t>
              </a:r>
              <a:endParaRPr lang="en-US" baseline="-25000" dirty="0" smtClean="0"/>
            </a:p>
            <a:p>
              <a:r>
                <a:rPr lang="en-US" dirty="0"/>
                <a:t> </a:t>
              </a:r>
              <a:r>
                <a:rPr lang="en-US" dirty="0" smtClean="0"/>
                <a:t>   t</a:t>
              </a:r>
              <a:endParaRPr lang="en-US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33400" y="4431268"/>
            <a:ext cx="8115300" cy="1283732"/>
            <a:chOff x="533400" y="4050268"/>
            <a:chExt cx="8115300" cy="1283732"/>
          </a:xfrm>
        </p:grpSpPr>
        <p:grpSp>
          <p:nvGrpSpPr>
            <p:cNvPr id="34" name="Group 33"/>
            <p:cNvGrpSpPr/>
            <p:nvPr/>
          </p:nvGrpSpPr>
          <p:grpSpPr>
            <a:xfrm>
              <a:off x="2438400" y="4439334"/>
              <a:ext cx="1181100" cy="533400"/>
              <a:chOff x="914400" y="4419600"/>
              <a:chExt cx="1181100" cy="533400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914400" y="4419600"/>
                <a:ext cx="11811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1028700" y="4501634"/>
                <a:ext cx="952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Cart A</a:t>
                </a:r>
                <a:endParaRPr lang="en-US" dirty="0"/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533400" y="4953000"/>
              <a:ext cx="8115300" cy="381000"/>
              <a:chOff x="533400" y="4953000"/>
              <a:chExt cx="8115300" cy="381000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533400" y="5029200"/>
                <a:ext cx="8115300" cy="2286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4000500" y="4953000"/>
                <a:ext cx="11430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Track</a:t>
                </a:r>
                <a:endParaRPr lang="en-US" dirty="0"/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533400" y="4050268"/>
              <a:ext cx="2819400" cy="978932"/>
              <a:chOff x="533400" y="4050268"/>
              <a:chExt cx="2819400" cy="978932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533400" y="4382869"/>
                <a:ext cx="1181100" cy="646331"/>
                <a:chOff x="533400" y="4343400"/>
                <a:chExt cx="1181100" cy="646331"/>
              </a:xfrm>
            </p:grpSpPr>
            <p:sp>
              <p:nvSpPr>
                <p:cNvPr id="50" name="Rectangle 49"/>
                <p:cNvSpPr/>
                <p:nvPr/>
              </p:nvSpPr>
              <p:spPr>
                <a:xfrm>
                  <a:off x="533400" y="4399865"/>
                  <a:ext cx="1181100" cy="533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647700" y="4343400"/>
                  <a:ext cx="9525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Motion</a:t>
                  </a:r>
                </a:p>
                <a:p>
                  <a:pPr algn="ctr"/>
                  <a:r>
                    <a:rPr lang="en-US" dirty="0" smtClean="0"/>
                    <a:t>sensor</a:t>
                  </a:r>
                  <a:endParaRPr lang="en-US" dirty="0"/>
                </a:p>
              </p:txBody>
            </p:sp>
          </p:grpSp>
          <p:cxnSp>
            <p:nvCxnSpPr>
              <p:cNvPr id="38" name="Straight Arrow Connector 37"/>
              <p:cNvCxnSpPr/>
              <p:nvPr/>
            </p:nvCxnSpPr>
            <p:spPr>
              <a:xfrm flipV="1">
                <a:off x="1752600" y="4724399"/>
                <a:ext cx="609600" cy="1"/>
              </a:xfrm>
              <a:prstGeom prst="straightConnector1">
                <a:avLst/>
              </a:prstGeom>
              <a:ln w="349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/>
              <p:cNvSpPr txBox="1"/>
              <p:nvPr/>
            </p:nvSpPr>
            <p:spPr>
              <a:xfrm>
                <a:off x="1333500" y="4050268"/>
                <a:ext cx="20193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+x direction</a:t>
                </a:r>
                <a:endParaRPr lang="en-US" dirty="0"/>
              </a:p>
            </p:txBody>
          </p:sp>
        </p:grpSp>
      </p:grpSp>
      <p:sp>
        <p:nvSpPr>
          <p:cNvPr id="56" name="Rectangle 55"/>
          <p:cNvSpPr/>
          <p:nvPr/>
        </p:nvSpPr>
        <p:spPr>
          <a:xfrm>
            <a:off x="4572000" y="4819406"/>
            <a:ext cx="11811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4495800" y="4763869"/>
            <a:ext cx="1314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Cart B, with extra mass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 rot="5400000">
            <a:off x="4991100" y="4457700"/>
            <a:ext cx="3048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7467600" y="4820334"/>
            <a:ext cx="11811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581900" y="4763869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Motion</a:t>
            </a:r>
          </a:p>
          <a:p>
            <a:pPr algn="ctr"/>
            <a:r>
              <a:rPr lang="en-US" dirty="0" smtClean="0"/>
              <a:t>sensor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937260"/>
            <a:ext cx="4867142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731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447800" y="2590800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It is possible to measure whether kinetic energy and momentum are conserved.</a:t>
            </a:r>
            <a:endParaRPr lang="en-US" sz="24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Central concept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5687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203</Words>
  <Application>Microsoft Office PowerPoint</Application>
  <PresentationFormat>On-screen Show (4:3)</PresentationFormat>
  <Paragraphs>31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Lab 7 – Work-Energy and Momentum</vt:lpstr>
      <vt:lpstr>PowerPoint Presentation</vt:lpstr>
      <vt:lpstr>PowerPoint Presentation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Graphs of Motion</dc:title>
  <dc:creator>Nancy A. Burnham</dc:creator>
  <cp:lastModifiedBy>Nancy A. Burnham</cp:lastModifiedBy>
  <cp:revision>59</cp:revision>
  <dcterms:created xsi:type="dcterms:W3CDTF">2013-08-08T14:28:17Z</dcterms:created>
  <dcterms:modified xsi:type="dcterms:W3CDTF">2013-08-25T20:19:59Z</dcterms:modified>
</cp:coreProperties>
</file>