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4" r:id="rId3"/>
    <p:sldId id="275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BA3E5-10E6-40C3-89E8-26D62F3825AC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D6580-BA07-4D29-A564-CEB37C347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3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setup</a:t>
            </a:r>
            <a:r>
              <a:rPr lang="en-US" baseline="0" dirty="0" smtClean="0"/>
              <a:t> and objectives. Impulse equals change in momentum.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time, the switch is for the lower range of force, which will lead</a:t>
            </a:r>
            <a:r>
              <a:rPr lang="en-US" baseline="0" dirty="0" smtClean="0"/>
              <a:t> to better force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difference in time gives the speed.  The integral of the force gives the impulse.  Most common mistake – not getting the signs right in the calculation of momentum.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Ideally what</a:t>
            </a:r>
            <a:r>
              <a:rPr lang="en-US" baseline="0" dirty="0" smtClean="0"/>
              <a:t> they predict will match their experimental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0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7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0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5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sers.wpi.edu/~physics/ph1110a13/ph1110a13Labs/Pictures/Impuls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1190624"/>
            <a:ext cx="29908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174625"/>
            <a:ext cx="85344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Lab 6 – The Impulse-Momentum Theorem</a:t>
            </a:r>
            <a:endParaRPr lang="en-US" sz="36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5105400" y="1628775"/>
            <a:ext cx="3360019" cy="1603891"/>
            <a:chOff x="5105400" y="1600200"/>
            <a:chExt cx="3360019" cy="1603891"/>
          </a:xfrm>
        </p:grpSpPr>
        <p:sp>
          <p:nvSpPr>
            <p:cNvPr id="6" name="TextBox 5"/>
            <p:cNvSpPr txBox="1"/>
            <p:nvPr/>
          </p:nvSpPr>
          <p:spPr>
            <a:xfrm>
              <a:off x="6248400" y="1600200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  <a:r>
                <a:rPr lang="en-US" dirty="0" smtClean="0"/>
                <a:t>(t) curve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6" idx="1"/>
            </p:cNvCxnSpPr>
            <p:nvPr/>
          </p:nvCxnSpPr>
          <p:spPr>
            <a:xfrm flipH="1">
              <a:off x="5105400" y="1784866"/>
              <a:ext cx="1143000" cy="184666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255619" y="2834759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Ball on force plate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1"/>
            </p:cNvCxnSpPr>
            <p:nvPr/>
          </p:nvCxnSpPr>
          <p:spPr>
            <a:xfrm flipH="1">
              <a:off x="5558590" y="3019425"/>
              <a:ext cx="697029" cy="0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52600" y="3962400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Objectives: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Calculate the change in momentum from the time between bounces.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Use the force plate to measure the impulse.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Verify whether or not they agree.</a:t>
            </a:r>
          </a:p>
        </p:txBody>
      </p:sp>
    </p:spTree>
    <p:extLst>
      <p:ext uri="{BB962C8B-B14F-4D97-AF65-F5344CB8AC3E}">
        <p14:creationId xmlns:p14="http://schemas.microsoft.com/office/powerpoint/2010/main" val="41048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799" y="990599"/>
            <a:ext cx="7823201" cy="5867401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0" y="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Experimental set-up</a:t>
            </a:r>
            <a:endParaRPr lang="en-US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905000" y="5867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time, set the switch at -200/+850 N.</a:t>
            </a:r>
            <a:endParaRPr lang="en-US" b="1" dirty="0"/>
          </a:p>
        </p:txBody>
      </p:sp>
      <p:sp>
        <p:nvSpPr>
          <p:cNvPr id="27" name="Oval 26"/>
          <p:cNvSpPr/>
          <p:nvPr/>
        </p:nvSpPr>
        <p:spPr>
          <a:xfrm>
            <a:off x="3276600" y="3733800"/>
            <a:ext cx="3924300" cy="13716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6" idx="2"/>
            <a:endCxn id="27" idx="2"/>
          </p:cNvCxnSpPr>
          <p:nvPr/>
        </p:nvCxnSpPr>
        <p:spPr>
          <a:xfrm>
            <a:off x="2743200" y="2812257"/>
            <a:ext cx="533400" cy="160734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7" idx="7"/>
          </p:cNvCxnSpPr>
          <p:nvPr/>
        </p:nvCxnSpPr>
        <p:spPr>
          <a:xfrm>
            <a:off x="3581400" y="2789267"/>
            <a:ext cx="3044800" cy="114539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800600" y="4572000"/>
            <a:ext cx="914400" cy="457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5017168" y="5181600"/>
            <a:ext cx="685800" cy="369332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pic>
        <p:nvPicPr>
          <p:cNvPr id="12" name="Picture 11" descr="http://users.wpi.edu/~physics/ph1110a13/ph1110a13Labs/Pictures/Impul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51" y="573881"/>
            <a:ext cx="29908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Oval 25"/>
          <p:cNvSpPr/>
          <p:nvPr/>
        </p:nvSpPr>
        <p:spPr>
          <a:xfrm>
            <a:off x="2743200" y="2728913"/>
            <a:ext cx="838200" cy="16668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0" y="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Experimental procedure</a:t>
            </a:r>
            <a:endParaRPr lang="en-US" sz="32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2042160" y="884027"/>
            <a:ext cx="4937760" cy="3017520"/>
            <a:chOff x="2133600" y="891540"/>
            <a:chExt cx="4937760" cy="3017520"/>
          </a:xfrm>
        </p:grpSpPr>
        <p:sp>
          <p:nvSpPr>
            <p:cNvPr id="13" name="Rectangle 12"/>
            <p:cNvSpPr/>
            <p:nvPr/>
          </p:nvSpPr>
          <p:spPr>
            <a:xfrm>
              <a:off x="2133600" y="891540"/>
              <a:ext cx="4937760" cy="3017520"/>
            </a:xfrm>
            <a:prstGeom prst="rect">
              <a:avLst/>
            </a:prstGeom>
            <a:noFill/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2141" y="937260"/>
              <a:ext cx="4880678" cy="2926080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3388590" y="3048000"/>
            <a:ext cx="629805" cy="646331"/>
            <a:chOff x="2742045" y="1524000"/>
            <a:chExt cx="629805" cy="646331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2742045" y="2119748"/>
              <a:ext cx="609600" cy="1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2760518" y="1524000"/>
              <a:ext cx="0" cy="595749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819400" y="1524000"/>
              <a:ext cx="5524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  <a:endParaRPr lang="en-US" dirty="0" smtClean="0"/>
            </a:p>
            <a:p>
              <a:r>
                <a:rPr lang="en-US" dirty="0"/>
                <a:t> </a:t>
              </a:r>
              <a:r>
                <a:rPr lang="en-US" dirty="0" smtClean="0"/>
                <a:t>  t</a:t>
              </a:r>
              <a:endParaRPr lang="en-US" dirty="0"/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191000"/>
            <a:ext cx="3383560" cy="2386407"/>
          </a:xfrm>
          <a:prstGeom prst="rect">
            <a:avLst/>
          </a:prstGeom>
          <a:ln w="19050">
            <a:solidFill>
              <a:schemeClr val="tx2"/>
            </a:solidFill>
          </a:ln>
        </p:spPr>
      </p:pic>
      <p:sp>
        <p:nvSpPr>
          <p:cNvPr id="37" name="Rectangle 36"/>
          <p:cNvSpPr/>
          <p:nvPr/>
        </p:nvSpPr>
        <p:spPr>
          <a:xfrm>
            <a:off x="4389120" y="1600200"/>
            <a:ext cx="121920" cy="20435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429000" y="2438400"/>
            <a:ext cx="3982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              t</a:t>
            </a:r>
            <a:r>
              <a:rPr lang="en-US" baseline="-25000" dirty="0" smtClean="0"/>
              <a:t>2</a:t>
            </a:r>
            <a:r>
              <a:rPr lang="en-US" dirty="0" smtClean="0"/>
              <a:t>          t</a:t>
            </a:r>
            <a:r>
              <a:rPr lang="en-US" baseline="-25000" dirty="0" smtClean="0"/>
              <a:t>3</a:t>
            </a:r>
            <a:r>
              <a:rPr lang="en-US" dirty="0" smtClean="0"/>
              <a:t>       t</a:t>
            </a:r>
            <a:r>
              <a:rPr lang="en-US" baseline="-25000" dirty="0" smtClean="0"/>
              <a:t>4</a:t>
            </a:r>
            <a:r>
              <a:rPr lang="en-US" dirty="0" smtClean="0"/>
              <a:t>    t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4389120" y="3643749"/>
            <a:ext cx="640080" cy="293365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541520" y="1600200"/>
            <a:ext cx="3871240" cy="25908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4321076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Drop the ball on the force plate  and record F(t). It must bounce at least five times.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Measure the times of the first five major peaks.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Measure the second, third, and fourth impulses.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477000" y="5014871"/>
            <a:ext cx="17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J</a:t>
            </a:r>
            <a:r>
              <a:rPr lang="en-US" sz="3600" dirty="0" smtClean="0"/>
              <a:t> = ∫ </a:t>
            </a:r>
            <a:r>
              <a:rPr lang="en-US" sz="3600" b="1" dirty="0" smtClean="0"/>
              <a:t>F</a:t>
            </a:r>
            <a:r>
              <a:rPr lang="en-US" sz="3600" dirty="0" smtClean="0"/>
              <a:t>(t)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799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447800" y="25908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impulse – the force integrated over time – should equal the change in momentum of a ball just before and just after a bounce. 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Central concept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568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217</Words>
  <Application>Microsoft Office PowerPoint</Application>
  <PresentationFormat>On-screen Show (4:3)</PresentationFormat>
  <Paragraphs>32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Lab 6 – The Impulse-Momentum Theorem</vt:lpstr>
      <vt:lpstr>PowerPoint Presentation</vt:lpstr>
      <vt:lpstr>PowerPoint Presentation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Graphs of Motion</dc:title>
  <dc:creator>Nancy A. Burnham</dc:creator>
  <cp:lastModifiedBy>Nancy A. Burnham</cp:lastModifiedBy>
  <cp:revision>69</cp:revision>
  <dcterms:created xsi:type="dcterms:W3CDTF">2013-08-08T14:28:17Z</dcterms:created>
  <dcterms:modified xsi:type="dcterms:W3CDTF">2013-08-25T20:19:38Z</dcterms:modified>
</cp:coreProperties>
</file>