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9" r:id="rId3"/>
    <p:sldId id="258" r:id="rId4"/>
    <p:sldId id="26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8" d="100"/>
          <a:sy n="98" d="100"/>
        </p:scale>
        <p:origin x="-8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BA3E5-10E6-40C3-89E8-26D62F3825AC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D6580-BA07-4D29-A564-CEB37C347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438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Introduce </a:t>
            </a:r>
            <a:r>
              <a:rPr lang="en-US" baseline="0" dirty="0" smtClean="0"/>
              <a:t>objectives.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D6580-BA07-4D29-A564-CEB37C347E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93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</a:t>
            </a:r>
            <a:r>
              <a:rPr lang="en-US" baseline="0" dirty="0" smtClean="0"/>
              <a:t> are ten experiments this term.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D6580-BA07-4D29-A564-CEB37C347EC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29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finish, students</a:t>
            </a:r>
            <a:r>
              <a:rPr lang="en-US" baseline="0" dirty="0" smtClean="0"/>
              <a:t> must submit their worksheets via </a:t>
            </a:r>
            <a:r>
              <a:rPr lang="en-US" baseline="0" dirty="0" err="1" smtClean="0"/>
              <a:t>myWPI</a:t>
            </a:r>
            <a:r>
              <a:rPr lang="en-US" baseline="0" dirty="0" smtClean="0"/>
              <a:t> </a:t>
            </a:r>
            <a:r>
              <a:rPr lang="en-US" baseline="0" dirty="0" smtClean="0">
                <a:sym typeface="Wingdings" pitchFamily="2" charset="2"/>
              </a:rPr>
              <a:t> Lab Submission</a:t>
            </a:r>
            <a:r>
              <a:rPr lang="en-US" baseline="0" dirty="0" smtClean="0"/>
              <a:t>.  Emphasize the importance of submitting the right worksheet to the right lab.  Occasionally students have trouble with submission.  Submission is most reliable with Internet Explorer.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D6580-BA07-4D29-A564-CEB37C347EC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29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D6580-BA07-4D29-A564-CEB37C347EC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93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896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81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09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50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525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877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50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423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836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32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7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156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-174625"/>
            <a:ext cx="8610600" cy="147002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Lab 0 – Uncertainties of Experimental Data</a:t>
            </a:r>
            <a:endParaRPr lang="en-US" sz="3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905000" y="4064675"/>
            <a:ext cx="5257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Objectives:</a:t>
            </a:r>
          </a:p>
          <a:p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Learn how to find the lab instructions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Learn how to express uncertainty in standard form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Learn how to submit your lab worksheets</a:t>
            </a:r>
            <a:endParaRPr lang="en-US" baseline="-25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575" y="1190625"/>
            <a:ext cx="2990850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4804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5152072"/>
            <a:ext cx="36819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Log into </a:t>
            </a:r>
            <a:r>
              <a:rPr lang="en-US" dirty="0" err="1" smtClean="0"/>
              <a:t>myWPI</a:t>
            </a:r>
            <a:r>
              <a:rPr lang="en-US" dirty="0" smtClean="0"/>
              <a:t> and open the page for PH 1110.  There is a link to the index of lab instructions on the left-hand panel.  Follow the instructions for Experiment 0.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0" y="0"/>
            <a:ext cx="571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Find the instructions</a:t>
            </a:r>
            <a:endParaRPr lang="en-US" sz="3200" b="1" dirty="0"/>
          </a:p>
        </p:txBody>
      </p:sp>
      <p:grpSp>
        <p:nvGrpSpPr>
          <p:cNvPr id="10" name="Group 9"/>
          <p:cNvGrpSpPr/>
          <p:nvPr/>
        </p:nvGrpSpPr>
        <p:grpSpPr>
          <a:xfrm>
            <a:off x="228600" y="685800"/>
            <a:ext cx="4937760" cy="3017520"/>
            <a:chOff x="2133600" y="891540"/>
            <a:chExt cx="4937760" cy="3017520"/>
          </a:xfrm>
        </p:grpSpPr>
        <p:sp>
          <p:nvSpPr>
            <p:cNvPr id="22" name="Rectangle 21"/>
            <p:cNvSpPr/>
            <p:nvPr/>
          </p:nvSpPr>
          <p:spPr>
            <a:xfrm>
              <a:off x="2133600" y="891540"/>
              <a:ext cx="4937760" cy="3017520"/>
            </a:xfrm>
            <a:prstGeom prst="rect">
              <a:avLst/>
            </a:prstGeom>
            <a:noFill/>
            <a:ln w="1270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00000"/>
                </a:solidFill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71700" y="937260"/>
              <a:ext cx="4861560" cy="2926080"/>
            </a:xfrm>
            <a:prstGeom prst="rect">
              <a:avLst/>
            </a:prstGeom>
          </p:spPr>
        </p:pic>
      </p:grpSp>
      <p:grpSp>
        <p:nvGrpSpPr>
          <p:cNvPr id="25" name="Group 24"/>
          <p:cNvGrpSpPr/>
          <p:nvPr/>
        </p:nvGrpSpPr>
        <p:grpSpPr>
          <a:xfrm>
            <a:off x="1939317" y="1900460"/>
            <a:ext cx="4937760" cy="3017520"/>
            <a:chOff x="2453640" y="2743200"/>
            <a:chExt cx="4937760" cy="3017520"/>
          </a:xfrm>
        </p:grpSpPr>
        <p:sp>
          <p:nvSpPr>
            <p:cNvPr id="37" name="Rectangle 36"/>
            <p:cNvSpPr/>
            <p:nvPr/>
          </p:nvSpPr>
          <p:spPr>
            <a:xfrm>
              <a:off x="2453640" y="2743200"/>
              <a:ext cx="4937760" cy="3017520"/>
            </a:xfrm>
            <a:prstGeom prst="rect">
              <a:avLst/>
            </a:prstGeom>
            <a:solidFill>
              <a:schemeClr val="tx1"/>
            </a:solidFill>
            <a:ln w="1270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00000"/>
                </a:solidFill>
              </a:endParaRPr>
            </a:p>
          </p:txBody>
        </p:sp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84443" y="2788920"/>
              <a:ext cx="4676155" cy="2926080"/>
            </a:xfrm>
            <a:prstGeom prst="rect">
              <a:avLst/>
            </a:prstGeom>
          </p:spPr>
        </p:pic>
      </p:grpSp>
      <p:sp>
        <p:nvSpPr>
          <p:cNvPr id="26" name="Oval 25"/>
          <p:cNvSpPr/>
          <p:nvPr/>
        </p:nvSpPr>
        <p:spPr>
          <a:xfrm>
            <a:off x="228600" y="2400300"/>
            <a:ext cx="609600" cy="1143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Curved Right Arrow 26"/>
          <p:cNvSpPr/>
          <p:nvPr/>
        </p:nvSpPr>
        <p:spPr>
          <a:xfrm rot="5241279" flipV="1">
            <a:off x="1797141" y="-667569"/>
            <a:ext cx="1333501" cy="4533900"/>
          </a:xfrm>
          <a:prstGeom prst="curvedRightArrow">
            <a:avLst>
              <a:gd name="adj1" fmla="val 36910"/>
              <a:gd name="adj2" fmla="val 83206"/>
              <a:gd name="adj3" fmla="val 5986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124200" y="2400300"/>
            <a:ext cx="609600" cy="1143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3962400" y="3078480"/>
            <a:ext cx="4937760" cy="3017520"/>
            <a:chOff x="3962400" y="2971800"/>
            <a:chExt cx="4937760" cy="3017520"/>
          </a:xfrm>
        </p:grpSpPr>
        <p:sp>
          <p:nvSpPr>
            <p:cNvPr id="13" name="Rectangle 12"/>
            <p:cNvSpPr/>
            <p:nvPr/>
          </p:nvSpPr>
          <p:spPr>
            <a:xfrm>
              <a:off x="3962400" y="2971800"/>
              <a:ext cx="4937760" cy="3017520"/>
            </a:xfrm>
            <a:prstGeom prst="rect">
              <a:avLst/>
            </a:prstGeom>
            <a:solidFill>
              <a:schemeClr val="tx1"/>
            </a:solidFill>
            <a:ln w="1270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C00000"/>
                </a:solidFill>
              </a:endParaRP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90416" y="3017520"/>
              <a:ext cx="4681728" cy="2926080"/>
            </a:xfrm>
            <a:prstGeom prst="rect">
              <a:avLst/>
            </a:prstGeom>
          </p:spPr>
        </p:pic>
      </p:grpSp>
      <p:sp>
        <p:nvSpPr>
          <p:cNvPr id="16" name="Curved Right Arrow 15"/>
          <p:cNvSpPr/>
          <p:nvPr/>
        </p:nvSpPr>
        <p:spPr>
          <a:xfrm rot="6542360" flipH="1" flipV="1">
            <a:off x="3932637" y="1955775"/>
            <a:ext cx="1163536" cy="3345880"/>
          </a:xfrm>
          <a:prstGeom prst="curvedRightArrow">
            <a:avLst>
              <a:gd name="adj1" fmla="val 25106"/>
              <a:gd name="adj2" fmla="val 62739"/>
              <a:gd name="adj3" fmla="val 65115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029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0" y="0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Lab 0 submission</a:t>
            </a:r>
            <a:endParaRPr lang="en-US" sz="32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13855"/>
            <a:ext cx="5703683" cy="685800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52400" y="3657600"/>
            <a:ext cx="30103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Make sure to submit the Lab 0 worksheet at the correct link. </a:t>
            </a:r>
          </a:p>
          <a:p>
            <a:endParaRPr lang="en-US" dirty="0"/>
          </a:p>
          <a:p>
            <a:r>
              <a:rPr lang="en-US" dirty="0" smtClean="0"/>
              <a:t>Internet Explorer tends to give the fewest submission errors.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37938"/>
            <a:ext cx="3025699" cy="1891062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0" name="Curved Connector 9"/>
          <p:cNvCxnSpPr/>
          <p:nvPr/>
        </p:nvCxnSpPr>
        <p:spPr>
          <a:xfrm flipV="1">
            <a:off x="2438400" y="1981200"/>
            <a:ext cx="2667000" cy="533400"/>
          </a:xfrm>
          <a:prstGeom prst="curvedConnector3">
            <a:avLst/>
          </a:prstGeom>
          <a:ln w="635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3581400" y="3733800"/>
            <a:ext cx="838200" cy="2286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623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447800" y="2782669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Welcome to mechanics labs!</a:t>
            </a:r>
            <a:endParaRPr lang="en-US" sz="3600" baseline="-25000" dirty="0"/>
          </a:p>
        </p:txBody>
      </p:sp>
    </p:spTree>
    <p:extLst>
      <p:ext uri="{BB962C8B-B14F-4D97-AF65-F5344CB8AC3E}">
        <p14:creationId xmlns:p14="http://schemas.microsoft.com/office/powerpoint/2010/main" val="375687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154</Words>
  <Application>Microsoft Office PowerPoint</Application>
  <PresentationFormat>On-screen Show (4:3)</PresentationFormat>
  <Paragraphs>22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Lab 0 – Uncertainties of Experimental Data</vt:lpstr>
      <vt:lpstr>PowerPoint Presentation</vt:lpstr>
      <vt:lpstr>PowerPoint Presentation</vt:lpstr>
      <vt:lpstr>PowerPoint Presentation</vt:lpstr>
    </vt:vector>
  </TitlesOfParts>
  <Company>Worcester Polytechnic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Graphs of Motion</dc:title>
  <dc:creator>Nancy A. Burnham</dc:creator>
  <cp:lastModifiedBy>Nancy A. Burnham</cp:lastModifiedBy>
  <cp:revision>36</cp:revision>
  <dcterms:created xsi:type="dcterms:W3CDTF">2013-08-08T14:28:17Z</dcterms:created>
  <dcterms:modified xsi:type="dcterms:W3CDTF">2013-08-25T21:03:30Z</dcterms:modified>
</cp:coreProperties>
</file>