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339" r:id="rId4"/>
    <p:sldId id="300" r:id="rId5"/>
    <p:sldId id="356" r:id="rId6"/>
    <p:sldId id="358" r:id="rId7"/>
    <p:sldId id="260" r:id="rId8"/>
    <p:sldId id="277" r:id="rId9"/>
    <p:sldId id="261" r:id="rId10"/>
    <p:sldId id="287" r:id="rId11"/>
    <p:sldId id="262" r:id="rId12"/>
    <p:sldId id="270" r:id="rId13"/>
    <p:sldId id="275" r:id="rId14"/>
    <p:sldId id="304" r:id="rId15"/>
    <p:sldId id="307" r:id="rId16"/>
    <p:sldId id="308" r:id="rId17"/>
    <p:sldId id="309" r:id="rId18"/>
    <p:sldId id="310" r:id="rId19"/>
    <p:sldId id="317" r:id="rId20"/>
    <p:sldId id="318" r:id="rId21"/>
    <p:sldId id="319" r:id="rId22"/>
    <p:sldId id="320" r:id="rId23"/>
    <p:sldId id="330" r:id="rId24"/>
    <p:sldId id="331" r:id="rId25"/>
    <p:sldId id="332" r:id="rId26"/>
    <p:sldId id="333" r:id="rId27"/>
    <p:sldId id="334" r:id="rId28"/>
    <p:sldId id="336" r:id="rId29"/>
    <p:sldId id="337" r:id="rId30"/>
    <p:sldId id="263" r:id="rId31"/>
    <p:sldId id="278" r:id="rId32"/>
    <p:sldId id="279" r:id="rId33"/>
    <p:sldId id="264" r:id="rId34"/>
    <p:sldId id="265" r:id="rId35"/>
    <p:sldId id="267" r:id="rId36"/>
    <p:sldId id="268" r:id="rId37"/>
    <p:sldId id="26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45080-0612-49AE-B732-CD8C9BC8AF96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C352AB6-C028-4111-A7AC-1898E40EFE09}">
      <dgm:prSet phldrT="[Text]"/>
      <dgm:spPr/>
      <dgm:t>
        <a:bodyPr/>
        <a:lstStyle/>
        <a:p>
          <a:r>
            <a:rPr lang="en-US" dirty="0" smtClean="0"/>
            <a:t>Graduate Research &amp; Publications</a:t>
          </a:r>
          <a:endParaRPr lang="en-US" dirty="0"/>
        </a:p>
      </dgm:t>
    </dgm:pt>
    <dgm:pt modelId="{84014911-047C-4206-B528-64E63CE0E4D8}" type="parTrans" cxnId="{97B0F838-A0AA-416B-B2C3-0C8660579715}">
      <dgm:prSet/>
      <dgm:spPr/>
      <dgm:t>
        <a:bodyPr/>
        <a:lstStyle/>
        <a:p>
          <a:endParaRPr lang="en-US"/>
        </a:p>
      </dgm:t>
    </dgm:pt>
    <dgm:pt modelId="{85B509D5-3B2B-4CE1-9D7C-5A7F1EB53F1D}" type="sibTrans" cxnId="{97B0F838-A0AA-416B-B2C3-0C8660579715}">
      <dgm:prSet/>
      <dgm:spPr/>
      <dgm:t>
        <a:bodyPr/>
        <a:lstStyle/>
        <a:p>
          <a:endParaRPr lang="en-US"/>
        </a:p>
      </dgm:t>
    </dgm:pt>
    <dgm:pt modelId="{0F8CD1E6-87D5-4CEA-B7B6-96A00A74C1FC}">
      <dgm:prSet phldrT="[Text]"/>
      <dgm:spPr/>
      <dgm:t>
        <a:bodyPr/>
        <a:lstStyle/>
        <a:p>
          <a:r>
            <a:rPr lang="en-US" dirty="0" smtClean="0"/>
            <a:t>Graduate Courses</a:t>
          </a:r>
          <a:endParaRPr lang="en-US" dirty="0"/>
        </a:p>
      </dgm:t>
    </dgm:pt>
    <dgm:pt modelId="{0BF4DDE2-CED6-4584-AAD6-61B97A90B58A}" type="parTrans" cxnId="{516E188B-07F9-419A-A67F-0356D740D489}">
      <dgm:prSet/>
      <dgm:spPr/>
      <dgm:t>
        <a:bodyPr/>
        <a:lstStyle/>
        <a:p>
          <a:endParaRPr lang="en-US"/>
        </a:p>
      </dgm:t>
    </dgm:pt>
    <dgm:pt modelId="{59688C90-06CD-4A11-8D91-7DCDCF190128}" type="sibTrans" cxnId="{516E188B-07F9-419A-A67F-0356D740D489}">
      <dgm:prSet/>
      <dgm:spPr/>
      <dgm:t>
        <a:bodyPr/>
        <a:lstStyle/>
        <a:p>
          <a:endParaRPr lang="en-US"/>
        </a:p>
      </dgm:t>
    </dgm:pt>
    <dgm:pt modelId="{4E6061CE-3CF0-4E48-9C0E-4CE05D9FD47E}">
      <dgm:prSet phldrT="[Text]"/>
      <dgm:spPr/>
      <dgm:t>
        <a:bodyPr/>
        <a:lstStyle/>
        <a:p>
          <a:r>
            <a:rPr lang="en-US" dirty="0" smtClean="0"/>
            <a:t>Undergraduate Courses</a:t>
          </a:r>
          <a:endParaRPr lang="en-US" dirty="0"/>
        </a:p>
      </dgm:t>
    </dgm:pt>
    <dgm:pt modelId="{64421F23-B68F-41D6-BCF1-406A07BD33D7}" type="parTrans" cxnId="{B07F8FE3-3B9A-4964-A513-4E5999ACAA76}">
      <dgm:prSet/>
      <dgm:spPr/>
      <dgm:t>
        <a:bodyPr/>
        <a:lstStyle/>
        <a:p>
          <a:endParaRPr lang="en-US"/>
        </a:p>
      </dgm:t>
    </dgm:pt>
    <dgm:pt modelId="{10DBA574-E030-4767-B030-97DBA4A4BFA0}" type="sibTrans" cxnId="{B07F8FE3-3B9A-4964-A513-4E5999ACAA76}">
      <dgm:prSet/>
      <dgm:spPr/>
      <dgm:t>
        <a:bodyPr/>
        <a:lstStyle/>
        <a:p>
          <a:endParaRPr lang="en-US"/>
        </a:p>
      </dgm:t>
    </dgm:pt>
    <dgm:pt modelId="{45973484-A705-4B79-BD0C-6CCBF449E212}">
      <dgm:prSet phldrT="[Text]"/>
      <dgm:spPr/>
      <dgm:t>
        <a:bodyPr/>
        <a:lstStyle/>
        <a:p>
          <a:r>
            <a:rPr lang="en-US" dirty="0" smtClean="0"/>
            <a:t>Undergraduate Projects</a:t>
          </a:r>
          <a:endParaRPr lang="en-US" dirty="0"/>
        </a:p>
      </dgm:t>
    </dgm:pt>
    <dgm:pt modelId="{3656943B-C148-4D97-922A-BCC8A7254AFB}" type="parTrans" cxnId="{BE91A23F-7C81-47AF-80D8-F225D68A761B}">
      <dgm:prSet/>
      <dgm:spPr/>
      <dgm:t>
        <a:bodyPr/>
        <a:lstStyle/>
        <a:p>
          <a:endParaRPr lang="en-US"/>
        </a:p>
      </dgm:t>
    </dgm:pt>
    <dgm:pt modelId="{A5FC0EA6-545D-4D8D-B457-B3366DDAC0A9}" type="sibTrans" cxnId="{BE91A23F-7C81-47AF-80D8-F225D68A761B}">
      <dgm:prSet/>
      <dgm:spPr/>
      <dgm:t>
        <a:bodyPr/>
        <a:lstStyle/>
        <a:p>
          <a:endParaRPr lang="en-US"/>
        </a:p>
      </dgm:t>
    </dgm:pt>
    <dgm:pt modelId="{46AFE6BF-D137-45EF-BB57-EDFAEBAE900C}">
      <dgm:prSet phldrT="[Text]"/>
      <dgm:spPr/>
      <dgm:t>
        <a:bodyPr/>
        <a:lstStyle/>
        <a:p>
          <a:r>
            <a:rPr lang="en-US" dirty="0" smtClean="0"/>
            <a:t>Industry Penetration</a:t>
          </a:r>
          <a:endParaRPr lang="en-US" dirty="0"/>
        </a:p>
      </dgm:t>
    </dgm:pt>
    <dgm:pt modelId="{E9E209F9-0C4B-4A3A-8874-AF0137964581}" type="parTrans" cxnId="{BE1D99F2-108F-4725-B784-D54E9334D7B4}">
      <dgm:prSet/>
      <dgm:spPr/>
      <dgm:t>
        <a:bodyPr/>
        <a:lstStyle/>
        <a:p>
          <a:endParaRPr lang="en-US"/>
        </a:p>
      </dgm:t>
    </dgm:pt>
    <dgm:pt modelId="{3CBD4CCA-4263-4424-9E88-5CAAA6F891AB}" type="sibTrans" cxnId="{BE1D99F2-108F-4725-B784-D54E9334D7B4}">
      <dgm:prSet/>
      <dgm:spPr/>
      <dgm:t>
        <a:bodyPr/>
        <a:lstStyle/>
        <a:p>
          <a:endParaRPr lang="en-US"/>
        </a:p>
      </dgm:t>
    </dgm:pt>
    <dgm:pt modelId="{B84539C4-FE55-4646-ACDB-AF2CAB01C6E4}">
      <dgm:prSet phldrT="[Text]"/>
      <dgm:spPr/>
      <dgm:t>
        <a:bodyPr/>
        <a:lstStyle/>
        <a:p>
          <a:r>
            <a:rPr lang="en-US" dirty="0" smtClean="0"/>
            <a:t>Industry Penetration</a:t>
          </a:r>
          <a:endParaRPr lang="en-US" dirty="0"/>
        </a:p>
      </dgm:t>
    </dgm:pt>
    <dgm:pt modelId="{7DAF7E98-5F96-4000-BC1D-273CA3CD14CC}" type="parTrans" cxnId="{9341B8B4-746E-4503-B574-7E2C22AD84B2}">
      <dgm:prSet/>
      <dgm:spPr/>
      <dgm:t>
        <a:bodyPr/>
        <a:lstStyle/>
        <a:p>
          <a:endParaRPr lang="en-US"/>
        </a:p>
      </dgm:t>
    </dgm:pt>
    <dgm:pt modelId="{72E217FB-9B2E-4C4C-9BD0-0F71C16B0ABC}" type="sibTrans" cxnId="{9341B8B4-746E-4503-B574-7E2C22AD84B2}">
      <dgm:prSet/>
      <dgm:spPr/>
      <dgm:t>
        <a:bodyPr/>
        <a:lstStyle/>
        <a:p>
          <a:endParaRPr lang="en-US"/>
        </a:p>
      </dgm:t>
    </dgm:pt>
    <dgm:pt modelId="{6C666D2F-74CF-4938-9D62-3A73FEE347D1}">
      <dgm:prSet phldrT="[Text]"/>
      <dgm:spPr/>
      <dgm:t>
        <a:bodyPr/>
        <a:lstStyle/>
        <a:p>
          <a:r>
            <a:rPr lang="en-US" dirty="0" smtClean="0"/>
            <a:t>Industry Penetration</a:t>
          </a:r>
          <a:endParaRPr lang="en-US" dirty="0"/>
        </a:p>
      </dgm:t>
    </dgm:pt>
    <dgm:pt modelId="{E0A2ED6C-0FED-4A87-B479-919B29D1180B}" type="parTrans" cxnId="{FE7C6F07-886A-4F74-992A-6091AE8220E2}">
      <dgm:prSet/>
      <dgm:spPr/>
      <dgm:t>
        <a:bodyPr/>
        <a:lstStyle/>
        <a:p>
          <a:endParaRPr lang="en-US"/>
        </a:p>
      </dgm:t>
    </dgm:pt>
    <dgm:pt modelId="{512AE888-17E0-4EF1-8A8C-A39083273864}" type="sibTrans" cxnId="{FE7C6F07-886A-4F74-992A-6091AE8220E2}">
      <dgm:prSet/>
      <dgm:spPr/>
      <dgm:t>
        <a:bodyPr/>
        <a:lstStyle/>
        <a:p>
          <a:endParaRPr lang="en-US"/>
        </a:p>
      </dgm:t>
    </dgm:pt>
    <dgm:pt modelId="{172F7449-61AA-4EFD-A950-24242EDD7AC3}" type="pres">
      <dgm:prSet presAssocID="{DF845080-0612-49AE-B732-CD8C9BC8AF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E4A079-FDC8-4235-9438-1C8BBDCC1483}" type="pres">
      <dgm:prSet presAssocID="{DF845080-0612-49AE-B732-CD8C9BC8AF96}" presName="cycle" presStyleCnt="0"/>
      <dgm:spPr/>
    </dgm:pt>
    <dgm:pt modelId="{AE334F72-9964-403B-9471-C4BE5F03601C}" type="pres">
      <dgm:prSet presAssocID="{CC352AB6-C028-4111-A7AC-1898E40EFE09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CE0DA-CF5B-4BBE-8B74-079AA96BF1F7}" type="pres">
      <dgm:prSet presAssocID="{85B509D5-3B2B-4CE1-9D7C-5A7F1EB53F1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DED0A36-5BB0-470E-BD27-B7AE0D13162F}" type="pres">
      <dgm:prSet presAssocID="{0F8CD1E6-87D5-4CEA-B7B6-96A00A74C1FC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84D10-E37F-44F5-B460-2638542C91A4}" type="pres">
      <dgm:prSet presAssocID="{4E6061CE-3CF0-4E48-9C0E-4CE05D9FD47E}" presName="nodeFollowingNodes" presStyleLbl="node1" presStyleIdx="2" presStyleCnt="7" custRadScaleRad="104443" custRadScaleInc="386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5C60A-DA1E-4326-A93E-84F3F0068C90}" type="pres">
      <dgm:prSet presAssocID="{45973484-A705-4B79-BD0C-6CCBF449E212}" presName="nodeFollowingNodes" presStyleLbl="node1" presStyleIdx="3" presStyleCnt="7" custRadScaleRad="102279" custRadScaleInc="-65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01598-4973-4115-A589-6AA499527133}" type="pres">
      <dgm:prSet presAssocID="{46AFE6BF-D137-45EF-BB57-EDFAEBAE900C}" presName="nodeFollowingNodes" presStyleLbl="node1" presStyleIdx="4" presStyleCnt="7" custRadScaleRad="104659" custRadScaleInc="-272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B7A94-88A5-40E8-9454-A4CAB7FC2ECF}" type="pres">
      <dgm:prSet presAssocID="{B84539C4-FE55-4646-ACDB-AF2CAB01C6E4}" presName="nodeFollowingNodes" presStyleLbl="node1" presStyleIdx="5" presStyleCnt="7" custRadScaleRad="94622" custRadScaleInc="-51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DE8F9-1F57-4153-9961-21B5167AF15E}" type="pres">
      <dgm:prSet presAssocID="{6C666D2F-74CF-4938-9D62-3A73FEE347D1}" presName="nodeFollowingNodes" presStyleLbl="node1" presStyleIdx="6" presStyleCnt="7" custRadScaleRad="104938" custRadScaleInc="-3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0F838-A0AA-416B-B2C3-0C8660579715}" srcId="{DF845080-0612-49AE-B732-CD8C9BC8AF96}" destId="{CC352AB6-C028-4111-A7AC-1898E40EFE09}" srcOrd="0" destOrd="0" parTransId="{84014911-047C-4206-B528-64E63CE0E4D8}" sibTransId="{85B509D5-3B2B-4CE1-9D7C-5A7F1EB53F1D}"/>
    <dgm:cxn modelId="{BE1D99F2-108F-4725-B784-D54E9334D7B4}" srcId="{DF845080-0612-49AE-B732-CD8C9BC8AF96}" destId="{46AFE6BF-D137-45EF-BB57-EDFAEBAE900C}" srcOrd="4" destOrd="0" parTransId="{E9E209F9-0C4B-4A3A-8874-AF0137964581}" sibTransId="{3CBD4CCA-4263-4424-9E88-5CAAA6F891AB}"/>
    <dgm:cxn modelId="{98BF95E6-2244-40A6-BEDC-4513C9829AC4}" type="presOf" srcId="{CC352AB6-C028-4111-A7AC-1898E40EFE09}" destId="{AE334F72-9964-403B-9471-C4BE5F03601C}" srcOrd="0" destOrd="0" presId="urn:microsoft.com/office/officeart/2005/8/layout/cycle3"/>
    <dgm:cxn modelId="{A4CB4BC2-F5D1-47E3-B4BE-BEE77CBD5C89}" type="presOf" srcId="{46AFE6BF-D137-45EF-BB57-EDFAEBAE900C}" destId="{54E01598-4973-4115-A589-6AA499527133}" srcOrd="0" destOrd="0" presId="urn:microsoft.com/office/officeart/2005/8/layout/cycle3"/>
    <dgm:cxn modelId="{516E188B-07F9-419A-A67F-0356D740D489}" srcId="{DF845080-0612-49AE-B732-CD8C9BC8AF96}" destId="{0F8CD1E6-87D5-4CEA-B7B6-96A00A74C1FC}" srcOrd="1" destOrd="0" parTransId="{0BF4DDE2-CED6-4584-AAD6-61B97A90B58A}" sibTransId="{59688C90-06CD-4A11-8D91-7DCDCF190128}"/>
    <dgm:cxn modelId="{E3F0EE58-DD95-419B-917B-8E88DA7A74D4}" type="presOf" srcId="{B84539C4-FE55-4646-ACDB-AF2CAB01C6E4}" destId="{2BEB7A94-88A5-40E8-9454-A4CAB7FC2ECF}" srcOrd="0" destOrd="0" presId="urn:microsoft.com/office/officeart/2005/8/layout/cycle3"/>
    <dgm:cxn modelId="{9341B8B4-746E-4503-B574-7E2C22AD84B2}" srcId="{DF845080-0612-49AE-B732-CD8C9BC8AF96}" destId="{B84539C4-FE55-4646-ACDB-AF2CAB01C6E4}" srcOrd="5" destOrd="0" parTransId="{7DAF7E98-5F96-4000-BC1D-273CA3CD14CC}" sibTransId="{72E217FB-9B2E-4C4C-9BD0-0F71C16B0ABC}"/>
    <dgm:cxn modelId="{5A92AB5E-0E80-4769-A05E-B947E19FAED6}" type="presOf" srcId="{DF845080-0612-49AE-B732-CD8C9BC8AF96}" destId="{172F7449-61AA-4EFD-A950-24242EDD7AC3}" srcOrd="0" destOrd="0" presId="urn:microsoft.com/office/officeart/2005/8/layout/cycle3"/>
    <dgm:cxn modelId="{BFEA56CC-15AC-452D-A768-03CB72F3CCEC}" type="presOf" srcId="{4E6061CE-3CF0-4E48-9C0E-4CE05D9FD47E}" destId="{26784D10-E37F-44F5-B460-2638542C91A4}" srcOrd="0" destOrd="0" presId="urn:microsoft.com/office/officeart/2005/8/layout/cycle3"/>
    <dgm:cxn modelId="{E0FEA6C5-F1CA-4CFE-B594-1D1BFFDC4DD0}" type="presOf" srcId="{85B509D5-3B2B-4CE1-9D7C-5A7F1EB53F1D}" destId="{8AECE0DA-CF5B-4BBE-8B74-079AA96BF1F7}" srcOrd="0" destOrd="0" presId="urn:microsoft.com/office/officeart/2005/8/layout/cycle3"/>
    <dgm:cxn modelId="{7EBF89A5-D12E-4C17-AA7B-E7FD4D94B88C}" type="presOf" srcId="{45973484-A705-4B79-BD0C-6CCBF449E212}" destId="{79E5C60A-DA1E-4326-A93E-84F3F0068C90}" srcOrd="0" destOrd="0" presId="urn:microsoft.com/office/officeart/2005/8/layout/cycle3"/>
    <dgm:cxn modelId="{E7419C26-B919-47B9-A808-91C2DF38E08C}" type="presOf" srcId="{0F8CD1E6-87D5-4CEA-B7B6-96A00A74C1FC}" destId="{5DED0A36-5BB0-470E-BD27-B7AE0D13162F}" srcOrd="0" destOrd="0" presId="urn:microsoft.com/office/officeart/2005/8/layout/cycle3"/>
    <dgm:cxn modelId="{FE7C6F07-886A-4F74-992A-6091AE8220E2}" srcId="{DF845080-0612-49AE-B732-CD8C9BC8AF96}" destId="{6C666D2F-74CF-4938-9D62-3A73FEE347D1}" srcOrd="6" destOrd="0" parTransId="{E0A2ED6C-0FED-4A87-B479-919B29D1180B}" sibTransId="{512AE888-17E0-4EF1-8A8C-A39083273864}"/>
    <dgm:cxn modelId="{BE91A23F-7C81-47AF-80D8-F225D68A761B}" srcId="{DF845080-0612-49AE-B732-CD8C9BC8AF96}" destId="{45973484-A705-4B79-BD0C-6CCBF449E212}" srcOrd="3" destOrd="0" parTransId="{3656943B-C148-4D97-922A-BCC8A7254AFB}" sibTransId="{A5FC0EA6-545D-4D8D-B457-B3366DDAC0A9}"/>
    <dgm:cxn modelId="{B07F8FE3-3B9A-4964-A513-4E5999ACAA76}" srcId="{DF845080-0612-49AE-B732-CD8C9BC8AF96}" destId="{4E6061CE-3CF0-4E48-9C0E-4CE05D9FD47E}" srcOrd="2" destOrd="0" parTransId="{64421F23-B68F-41D6-BCF1-406A07BD33D7}" sibTransId="{10DBA574-E030-4767-B030-97DBA4A4BFA0}"/>
    <dgm:cxn modelId="{B267691C-CB6F-4000-8411-F78923FC35F6}" type="presOf" srcId="{6C666D2F-74CF-4938-9D62-3A73FEE347D1}" destId="{F2CDE8F9-1F57-4153-9961-21B5167AF15E}" srcOrd="0" destOrd="0" presId="urn:microsoft.com/office/officeart/2005/8/layout/cycle3"/>
    <dgm:cxn modelId="{2891DC43-FEAD-47D0-81B4-C738F3D2ECD9}" type="presParOf" srcId="{172F7449-61AA-4EFD-A950-24242EDD7AC3}" destId="{1DE4A079-FDC8-4235-9438-1C8BBDCC1483}" srcOrd="0" destOrd="0" presId="urn:microsoft.com/office/officeart/2005/8/layout/cycle3"/>
    <dgm:cxn modelId="{4E45C6AB-CA62-4903-925E-D96381148F4C}" type="presParOf" srcId="{1DE4A079-FDC8-4235-9438-1C8BBDCC1483}" destId="{AE334F72-9964-403B-9471-C4BE5F03601C}" srcOrd="0" destOrd="0" presId="urn:microsoft.com/office/officeart/2005/8/layout/cycle3"/>
    <dgm:cxn modelId="{97FF00FD-7391-4DC9-ADB5-09FA08380B49}" type="presParOf" srcId="{1DE4A079-FDC8-4235-9438-1C8BBDCC1483}" destId="{8AECE0DA-CF5B-4BBE-8B74-079AA96BF1F7}" srcOrd="1" destOrd="0" presId="urn:microsoft.com/office/officeart/2005/8/layout/cycle3"/>
    <dgm:cxn modelId="{E396162B-D0D9-4692-874E-6FBEEB137174}" type="presParOf" srcId="{1DE4A079-FDC8-4235-9438-1C8BBDCC1483}" destId="{5DED0A36-5BB0-470E-BD27-B7AE0D13162F}" srcOrd="2" destOrd="0" presId="urn:microsoft.com/office/officeart/2005/8/layout/cycle3"/>
    <dgm:cxn modelId="{8B10DEB1-99EB-48B6-9880-35CF62FC51FA}" type="presParOf" srcId="{1DE4A079-FDC8-4235-9438-1C8BBDCC1483}" destId="{26784D10-E37F-44F5-B460-2638542C91A4}" srcOrd="3" destOrd="0" presId="urn:microsoft.com/office/officeart/2005/8/layout/cycle3"/>
    <dgm:cxn modelId="{181E14C9-5035-47BA-A830-1ADA3ABACB11}" type="presParOf" srcId="{1DE4A079-FDC8-4235-9438-1C8BBDCC1483}" destId="{79E5C60A-DA1E-4326-A93E-84F3F0068C90}" srcOrd="4" destOrd="0" presId="urn:microsoft.com/office/officeart/2005/8/layout/cycle3"/>
    <dgm:cxn modelId="{09B7CF51-BA7E-4D58-A86E-050618E4A702}" type="presParOf" srcId="{1DE4A079-FDC8-4235-9438-1C8BBDCC1483}" destId="{54E01598-4973-4115-A589-6AA499527133}" srcOrd="5" destOrd="0" presId="urn:microsoft.com/office/officeart/2005/8/layout/cycle3"/>
    <dgm:cxn modelId="{646F23D3-33F8-4D70-8530-1C422B2F95FE}" type="presParOf" srcId="{1DE4A079-FDC8-4235-9438-1C8BBDCC1483}" destId="{2BEB7A94-88A5-40E8-9454-A4CAB7FC2ECF}" srcOrd="6" destOrd="0" presId="urn:microsoft.com/office/officeart/2005/8/layout/cycle3"/>
    <dgm:cxn modelId="{08E1F129-AD85-443B-AE92-5C7528391D04}" type="presParOf" srcId="{1DE4A079-FDC8-4235-9438-1C8BBDCC1483}" destId="{F2CDE8F9-1F57-4153-9961-21B5167AF15E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030F7-2B15-4141-9507-C8546A652EA4}">
      <dgm:prSet phldrT="[Text]" custT="1"/>
      <dgm:spPr/>
      <dgm:t>
        <a:bodyPr/>
        <a:lstStyle/>
        <a:p>
          <a:r>
            <a:rPr lang="en-US" sz="2800" dirty="0" smtClean="0"/>
            <a:t>5</a:t>
          </a:r>
          <a:endParaRPr lang="en-US" sz="2800" dirty="0"/>
        </a:p>
      </dgm:t>
    </dgm:pt>
    <dgm:pt modelId="{7A51A51B-8464-4EF7-8453-090612414F59}" type="parTrans" cxnId="{29E8C6FC-3F16-4FC0-8D63-3DC30A8893B7}">
      <dgm:prSet/>
      <dgm:spPr/>
      <dgm:t>
        <a:bodyPr/>
        <a:lstStyle/>
        <a:p>
          <a:endParaRPr lang="en-US" sz="2800"/>
        </a:p>
      </dgm:t>
    </dgm:pt>
    <dgm:pt modelId="{D73F3487-9A67-4AD0-91B0-FE1D152C2F39}" type="sibTrans" cxnId="{29E8C6FC-3F16-4FC0-8D63-3DC30A8893B7}">
      <dgm:prSet/>
      <dgm:spPr/>
      <dgm:t>
        <a:bodyPr/>
        <a:lstStyle/>
        <a:p>
          <a:endParaRPr lang="en-US" sz="2800"/>
        </a:p>
      </dgm:t>
    </dgm:pt>
    <dgm:pt modelId="{685AE5C1-D441-45C8-BDDD-528335C470A8}">
      <dgm:prSet phldrT="[Text]" custT="1"/>
      <dgm:spPr/>
      <dgm:t>
        <a:bodyPr/>
        <a:lstStyle/>
        <a:p>
          <a:r>
            <a:rPr lang="en-US" sz="2800" dirty="0" smtClean="0"/>
            <a:t>6</a:t>
          </a:r>
          <a:endParaRPr lang="en-US" sz="2800" dirty="0"/>
        </a:p>
      </dgm:t>
    </dgm:pt>
    <dgm:pt modelId="{F61661FE-1B8E-4D5F-BC95-3DC4F2EBEBF7}" type="parTrans" cxnId="{55A177D4-FBD8-4B37-AB81-57EBFA3F32FE}">
      <dgm:prSet/>
      <dgm:spPr/>
      <dgm:t>
        <a:bodyPr/>
        <a:lstStyle/>
        <a:p>
          <a:endParaRPr lang="en-US" sz="2800"/>
        </a:p>
      </dgm:t>
    </dgm:pt>
    <dgm:pt modelId="{113471F2-6C52-41E0-BE63-ED398CA7F007}" type="sibTrans" cxnId="{55A177D4-FBD8-4B37-AB81-57EBFA3F32FE}">
      <dgm:prSet/>
      <dgm:spPr/>
      <dgm:t>
        <a:bodyPr/>
        <a:lstStyle/>
        <a:p>
          <a:endParaRPr lang="en-US" sz="2800"/>
        </a:p>
      </dgm:t>
    </dgm:pt>
    <dgm:pt modelId="{559BB637-77AF-467C-9D14-52DB68E1E55D}">
      <dgm:prSet phldrT="[Text]" custT="1"/>
      <dgm:spPr/>
      <dgm:t>
        <a:bodyPr/>
        <a:lstStyle/>
        <a:p>
          <a:r>
            <a:rPr lang="en-US" sz="2800" dirty="0" smtClean="0"/>
            <a:t>Site</a:t>
          </a:r>
          <a:endParaRPr lang="en-US" sz="2800" dirty="0"/>
        </a:p>
      </dgm:t>
    </dgm:pt>
    <dgm:pt modelId="{EDFAAF72-2DDF-4C2C-A6A0-86D603161316}" type="parTrans" cxnId="{B01ADA9A-A63A-475C-AE3E-BADB14193FE3}">
      <dgm:prSet/>
      <dgm:spPr/>
      <dgm:t>
        <a:bodyPr/>
        <a:lstStyle/>
        <a:p>
          <a:endParaRPr lang="en-US" sz="2800"/>
        </a:p>
      </dgm:t>
    </dgm:pt>
    <dgm:pt modelId="{3CB8F094-5073-4655-AD00-80C0624056BF}" type="sibTrans" cxnId="{B01ADA9A-A63A-475C-AE3E-BADB14193FE3}">
      <dgm:prSet/>
      <dgm:spPr/>
      <dgm:t>
        <a:bodyPr/>
        <a:lstStyle/>
        <a:p>
          <a:endParaRPr lang="en-US" sz="2800"/>
        </a:p>
      </dgm:t>
    </dgm:pt>
    <dgm:pt modelId="{5B58920D-8462-4F26-B31B-8621ADA5A9B0}">
      <dgm:prSet phldrT="[Text]" custT="1"/>
      <dgm:spPr/>
      <dgm:t>
        <a:bodyPr/>
        <a:lstStyle/>
        <a:p>
          <a:r>
            <a:rPr lang="en-US" sz="2400" dirty="0" smtClean="0"/>
            <a:t>Building</a:t>
          </a:r>
          <a:endParaRPr lang="en-US" sz="2400" dirty="0"/>
        </a:p>
      </dgm:t>
    </dgm:pt>
    <dgm:pt modelId="{DB6A6D16-F21E-4A5B-9C83-DBE058C2E4E6}" type="parTrans" cxnId="{F2734D08-E771-4992-B48D-C7F09D613076}">
      <dgm:prSet/>
      <dgm:spPr/>
      <dgm:t>
        <a:bodyPr/>
        <a:lstStyle/>
        <a:p>
          <a:endParaRPr lang="en-US" sz="2800"/>
        </a:p>
      </dgm:t>
    </dgm:pt>
    <dgm:pt modelId="{28A1528F-7A43-44E5-9401-809DD88682E3}" type="sibTrans" cxnId="{F2734D08-E771-4992-B48D-C7F09D613076}">
      <dgm:prSet/>
      <dgm:spPr/>
      <dgm:t>
        <a:bodyPr/>
        <a:lstStyle/>
        <a:p>
          <a:endParaRPr lang="en-US" sz="2800"/>
        </a:p>
      </dgm:t>
    </dgm:pt>
    <dgm:pt modelId="{87572FCC-B7F0-4235-9CE3-279F71BE5268}">
      <dgm:prSet phldrT="[Text]" custT="1"/>
      <dgm:spPr/>
      <dgm:t>
        <a:bodyPr/>
        <a:lstStyle/>
        <a:p>
          <a:r>
            <a:rPr lang="en-US" sz="2800" dirty="0" smtClean="0"/>
            <a:t>7</a:t>
          </a:r>
          <a:endParaRPr lang="en-US" sz="2800" dirty="0"/>
        </a:p>
      </dgm:t>
    </dgm:pt>
    <dgm:pt modelId="{9DC2844F-8D3E-4ACA-A85B-9BBFF7FD2177}" type="parTrans" cxnId="{2A2CA84B-CF81-45D7-9A11-ED5FD1B70759}">
      <dgm:prSet/>
      <dgm:spPr/>
      <dgm:t>
        <a:bodyPr/>
        <a:lstStyle/>
        <a:p>
          <a:endParaRPr lang="en-US" sz="2800"/>
        </a:p>
      </dgm:t>
    </dgm:pt>
    <dgm:pt modelId="{81B0A43D-4270-4412-964F-88497D6E8367}" type="sibTrans" cxnId="{2A2CA84B-CF81-45D7-9A11-ED5FD1B70759}">
      <dgm:prSet/>
      <dgm:spPr/>
      <dgm:t>
        <a:bodyPr/>
        <a:lstStyle/>
        <a:p>
          <a:endParaRPr lang="en-US" sz="2800"/>
        </a:p>
      </dgm:t>
    </dgm:pt>
    <dgm:pt modelId="{E5947D13-DA36-4DEE-986C-FF7CD5649B31}">
      <dgm:prSet phldrT="[Text]" custT="1"/>
      <dgm:spPr/>
      <dgm:t>
        <a:bodyPr/>
        <a:lstStyle/>
        <a:p>
          <a:r>
            <a:rPr lang="en-US" sz="2400" dirty="0" smtClean="0"/>
            <a:t>Structure</a:t>
          </a:r>
          <a:endParaRPr lang="en-US" sz="2400" dirty="0"/>
        </a:p>
      </dgm:t>
    </dgm:pt>
    <dgm:pt modelId="{AF306D88-198C-4C30-92D1-D64115D1A54D}" type="parTrans" cxnId="{5EDDAA7B-03F0-449F-A11D-D8EFBE63F0BC}">
      <dgm:prSet/>
      <dgm:spPr/>
      <dgm:t>
        <a:bodyPr/>
        <a:lstStyle/>
        <a:p>
          <a:endParaRPr lang="en-US" sz="2800"/>
        </a:p>
      </dgm:t>
    </dgm:pt>
    <dgm:pt modelId="{A16873AB-83EA-4FF7-8122-43FA99B0EDA2}" type="sibTrans" cxnId="{5EDDAA7B-03F0-449F-A11D-D8EFBE63F0BC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493AA-9D46-4EB4-9105-C81B5F242F01}" type="pres">
      <dgm:prSet presAssocID="{11E030F7-2B15-4141-9507-C8546A652EA4}" presName="compNode" presStyleCnt="0"/>
      <dgm:spPr/>
    </dgm:pt>
    <dgm:pt modelId="{75D2F0C9-0C85-4868-970C-2766B12F8C88}" type="pres">
      <dgm:prSet presAssocID="{11E030F7-2B15-4141-9507-C8546A652EA4}" presName="noGeometry" presStyleCnt="0"/>
      <dgm:spPr/>
    </dgm:pt>
    <dgm:pt modelId="{2D06CC08-DB18-46CD-BC16-F9E15E23D154}" type="pres">
      <dgm:prSet presAssocID="{11E030F7-2B15-4141-9507-C8546A652EA4}" presName="childTextVisible" presStyleLbl="bgAccFollowNode1" presStyleIdx="0" presStyleCnt="3" custScaleX="109102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68C10-310F-4999-A3CA-E0C187AB114B}" type="pres">
      <dgm:prSet presAssocID="{11E030F7-2B15-4141-9507-C8546A652EA4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CFA9789B-A441-4706-8382-1FA7D7C9FD62}" type="pres">
      <dgm:prSet presAssocID="{11E030F7-2B15-4141-9507-C8546A652EA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02B7E-661B-405B-BA19-785D243510F8}" type="pres">
      <dgm:prSet presAssocID="{11E030F7-2B15-4141-9507-C8546A652EA4}" presName="aSpace" presStyleCnt="0"/>
      <dgm:spPr/>
    </dgm:pt>
    <dgm:pt modelId="{E5C743DA-596D-441C-97D1-313DC43A3C83}" type="pres">
      <dgm:prSet presAssocID="{685AE5C1-D441-45C8-BDDD-528335C470A8}" presName="compNode" presStyleCnt="0"/>
      <dgm:spPr/>
    </dgm:pt>
    <dgm:pt modelId="{0E61DAC8-05DE-4036-BE55-3BAC8D7E53C3}" type="pres">
      <dgm:prSet presAssocID="{685AE5C1-D441-45C8-BDDD-528335C470A8}" presName="noGeometry" presStyleCnt="0"/>
      <dgm:spPr/>
    </dgm:pt>
    <dgm:pt modelId="{A37C5ED1-DEB6-4B8F-880C-87DA1C9A2693}" type="pres">
      <dgm:prSet presAssocID="{685AE5C1-D441-45C8-BDDD-528335C470A8}" presName="childTextVisible" presStyleLbl="bgAccFollowNode1" presStyleIdx="1" presStyleCnt="3" custScaleX="127095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295D3-C1D2-4914-AC3D-1131BFA2A8D8}" type="pres">
      <dgm:prSet presAssocID="{685AE5C1-D441-45C8-BDDD-528335C470A8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724CDA6-66EA-4A2B-84B5-9E79A5F81649}" type="pres">
      <dgm:prSet presAssocID="{685AE5C1-D441-45C8-BDDD-528335C470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11704-F004-4094-86DD-DF30B91BED95}" type="pres">
      <dgm:prSet presAssocID="{685AE5C1-D441-45C8-BDDD-528335C470A8}" presName="aSpace" presStyleCnt="0"/>
      <dgm:spPr/>
    </dgm:pt>
    <dgm:pt modelId="{38DF9848-CF53-4844-92F3-02399BC81A22}" type="pres">
      <dgm:prSet presAssocID="{87572FCC-B7F0-4235-9CE3-279F71BE5268}" presName="compNode" presStyleCnt="0"/>
      <dgm:spPr/>
    </dgm:pt>
    <dgm:pt modelId="{D85A5E1D-2C5C-4B00-8D68-E152A05C0FF1}" type="pres">
      <dgm:prSet presAssocID="{87572FCC-B7F0-4235-9CE3-279F71BE5268}" presName="noGeometry" presStyleCnt="0"/>
      <dgm:spPr/>
    </dgm:pt>
    <dgm:pt modelId="{CD4804C1-ADAA-4D2F-B6EE-8CCCEFC49B46}" type="pres">
      <dgm:prSet presAssocID="{87572FCC-B7F0-4235-9CE3-279F71BE5268}" presName="childTextVisible" presStyleLbl="bgAccFollowNode1" presStyleIdx="2" presStyleCnt="3" custScaleX="139768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C29AB-7F36-4F77-9DFF-063D563D2F3D}" type="pres">
      <dgm:prSet presAssocID="{87572FCC-B7F0-4235-9CE3-279F71BE5268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91521FD2-6047-4E30-A303-C738DDE224EB}" type="pres">
      <dgm:prSet presAssocID="{87572FCC-B7F0-4235-9CE3-279F71BE526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1ADA9A-A63A-475C-AE3E-BADB14193FE3}" srcId="{11E030F7-2B15-4141-9507-C8546A652EA4}" destId="{559BB637-77AF-467C-9D14-52DB68E1E55D}" srcOrd="0" destOrd="0" parTransId="{EDFAAF72-2DDF-4C2C-A6A0-86D603161316}" sibTransId="{3CB8F094-5073-4655-AD00-80C0624056BF}"/>
    <dgm:cxn modelId="{55A177D4-FBD8-4B37-AB81-57EBFA3F32FE}" srcId="{41455A2F-BE40-4EFA-BE11-06CF4642F49A}" destId="{685AE5C1-D441-45C8-BDDD-528335C470A8}" srcOrd="1" destOrd="0" parTransId="{F61661FE-1B8E-4D5F-BC95-3DC4F2EBEBF7}" sibTransId="{113471F2-6C52-41E0-BE63-ED398CA7F007}"/>
    <dgm:cxn modelId="{27B0EC54-3FE9-442F-8B63-886F62AE68EC}" type="presOf" srcId="{41455A2F-BE40-4EFA-BE11-06CF4642F49A}" destId="{1E1A33B9-379B-4148-B0D6-B7652E1AFC1F}" srcOrd="0" destOrd="0" presId="urn:microsoft.com/office/officeart/2005/8/layout/hProcess6"/>
    <dgm:cxn modelId="{A330A36E-86DC-44A4-AEA0-89BC3F2A7BC8}" type="presOf" srcId="{11E030F7-2B15-4141-9507-C8546A652EA4}" destId="{CFA9789B-A441-4706-8382-1FA7D7C9FD62}" srcOrd="0" destOrd="0" presId="urn:microsoft.com/office/officeart/2005/8/layout/hProcess6"/>
    <dgm:cxn modelId="{5EDDAA7B-03F0-449F-A11D-D8EFBE63F0BC}" srcId="{87572FCC-B7F0-4235-9CE3-279F71BE5268}" destId="{E5947D13-DA36-4DEE-986C-FF7CD5649B31}" srcOrd="0" destOrd="0" parTransId="{AF306D88-198C-4C30-92D1-D64115D1A54D}" sibTransId="{A16873AB-83EA-4FF7-8122-43FA99B0EDA2}"/>
    <dgm:cxn modelId="{2AEC5D90-159F-4B97-949F-CFCE7B7B8EDE}" type="presOf" srcId="{559BB637-77AF-467C-9D14-52DB68E1E55D}" destId="{2D06CC08-DB18-46CD-BC16-F9E15E23D154}" srcOrd="0" destOrd="0" presId="urn:microsoft.com/office/officeart/2005/8/layout/hProcess6"/>
    <dgm:cxn modelId="{65561E71-DC0C-4C56-B3E6-A419994CB9D5}" type="presOf" srcId="{E5947D13-DA36-4DEE-986C-FF7CD5649B31}" destId="{CD4804C1-ADAA-4D2F-B6EE-8CCCEFC49B46}" srcOrd="0" destOrd="0" presId="urn:microsoft.com/office/officeart/2005/8/layout/hProcess6"/>
    <dgm:cxn modelId="{29E8C6FC-3F16-4FC0-8D63-3DC30A8893B7}" srcId="{41455A2F-BE40-4EFA-BE11-06CF4642F49A}" destId="{11E030F7-2B15-4141-9507-C8546A652EA4}" srcOrd="0" destOrd="0" parTransId="{7A51A51B-8464-4EF7-8453-090612414F59}" sibTransId="{D73F3487-9A67-4AD0-91B0-FE1D152C2F39}"/>
    <dgm:cxn modelId="{DA367982-57FF-43E6-9B22-A6906237D9E0}" type="presOf" srcId="{E5947D13-DA36-4DEE-986C-FF7CD5649B31}" destId="{51BC29AB-7F36-4F77-9DFF-063D563D2F3D}" srcOrd="1" destOrd="0" presId="urn:microsoft.com/office/officeart/2005/8/layout/hProcess6"/>
    <dgm:cxn modelId="{2A2CA84B-CF81-45D7-9A11-ED5FD1B70759}" srcId="{41455A2F-BE40-4EFA-BE11-06CF4642F49A}" destId="{87572FCC-B7F0-4235-9CE3-279F71BE5268}" srcOrd="2" destOrd="0" parTransId="{9DC2844F-8D3E-4ACA-A85B-9BBFF7FD2177}" sibTransId="{81B0A43D-4270-4412-964F-88497D6E8367}"/>
    <dgm:cxn modelId="{7C8501E3-B829-433D-96BA-958EF0CC2824}" type="presOf" srcId="{5B58920D-8462-4F26-B31B-8621ADA5A9B0}" destId="{945295D3-C1D2-4914-AC3D-1131BFA2A8D8}" srcOrd="1" destOrd="0" presId="urn:microsoft.com/office/officeart/2005/8/layout/hProcess6"/>
    <dgm:cxn modelId="{E9604922-7A0C-41F6-9707-464186876395}" type="presOf" srcId="{87572FCC-B7F0-4235-9CE3-279F71BE5268}" destId="{91521FD2-6047-4E30-A303-C738DDE224EB}" srcOrd="0" destOrd="0" presId="urn:microsoft.com/office/officeart/2005/8/layout/hProcess6"/>
    <dgm:cxn modelId="{BB733989-1462-4D0A-A852-E27008A466B0}" type="presOf" srcId="{5B58920D-8462-4F26-B31B-8621ADA5A9B0}" destId="{A37C5ED1-DEB6-4B8F-880C-87DA1C9A2693}" srcOrd="0" destOrd="0" presId="urn:microsoft.com/office/officeart/2005/8/layout/hProcess6"/>
    <dgm:cxn modelId="{3BAE25DF-F1AB-4C2B-B3EB-4588ECD04A69}" type="presOf" srcId="{685AE5C1-D441-45C8-BDDD-528335C470A8}" destId="{D724CDA6-66EA-4A2B-84B5-9E79A5F81649}" srcOrd="0" destOrd="0" presId="urn:microsoft.com/office/officeart/2005/8/layout/hProcess6"/>
    <dgm:cxn modelId="{F2734D08-E771-4992-B48D-C7F09D613076}" srcId="{685AE5C1-D441-45C8-BDDD-528335C470A8}" destId="{5B58920D-8462-4F26-B31B-8621ADA5A9B0}" srcOrd="0" destOrd="0" parTransId="{DB6A6D16-F21E-4A5B-9C83-DBE058C2E4E6}" sibTransId="{28A1528F-7A43-44E5-9401-809DD88682E3}"/>
    <dgm:cxn modelId="{49109AC8-EADC-42B1-B3AB-D190560F72D7}" type="presOf" srcId="{559BB637-77AF-467C-9D14-52DB68E1E55D}" destId="{8AB68C10-310F-4999-A3CA-E0C187AB114B}" srcOrd="1" destOrd="0" presId="urn:microsoft.com/office/officeart/2005/8/layout/hProcess6"/>
    <dgm:cxn modelId="{1E0DAE03-FD12-4B66-AC29-E8994FFBADEB}" type="presParOf" srcId="{1E1A33B9-379B-4148-B0D6-B7652E1AFC1F}" destId="{0FA493AA-9D46-4EB4-9105-C81B5F242F01}" srcOrd="0" destOrd="0" presId="urn:microsoft.com/office/officeart/2005/8/layout/hProcess6"/>
    <dgm:cxn modelId="{6B922845-1367-4440-ADC0-FA6800A15D56}" type="presParOf" srcId="{0FA493AA-9D46-4EB4-9105-C81B5F242F01}" destId="{75D2F0C9-0C85-4868-970C-2766B12F8C88}" srcOrd="0" destOrd="0" presId="urn:microsoft.com/office/officeart/2005/8/layout/hProcess6"/>
    <dgm:cxn modelId="{AF421A50-F2CC-4DDA-B8D8-7A9F8C8FDF05}" type="presParOf" srcId="{0FA493AA-9D46-4EB4-9105-C81B5F242F01}" destId="{2D06CC08-DB18-46CD-BC16-F9E15E23D154}" srcOrd="1" destOrd="0" presId="urn:microsoft.com/office/officeart/2005/8/layout/hProcess6"/>
    <dgm:cxn modelId="{E0F91280-1BD7-4994-834A-32D7AC2D9745}" type="presParOf" srcId="{0FA493AA-9D46-4EB4-9105-C81B5F242F01}" destId="{8AB68C10-310F-4999-A3CA-E0C187AB114B}" srcOrd="2" destOrd="0" presId="urn:microsoft.com/office/officeart/2005/8/layout/hProcess6"/>
    <dgm:cxn modelId="{0A944FC1-18DA-4FC0-981D-83BB6931688B}" type="presParOf" srcId="{0FA493AA-9D46-4EB4-9105-C81B5F242F01}" destId="{CFA9789B-A441-4706-8382-1FA7D7C9FD62}" srcOrd="3" destOrd="0" presId="urn:microsoft.com/office/officeart/2005/8/layout/hProcess6"/>
    <dgm:cxn modelId="{AF820638-7193-4873-8130-533C80E9DE26}" type="presParOf" srcId="{1E1A33B9-379B-4148-B0D6-B7652E1AFC1F}" destId="{36302B7E-661B-405B-BA19-785D243510F8}" srcOrd="1" destOrd="0" presId="urn:microsoft.com/office/officeart/2005/8/layout/hProcess6"/>
    <dgm:cxn modelId="{DDCACD68-52BC-407F-92C2-73A6DCAA2C50}" type="presParOf" srcId="{1E1A33B9-379B-4148-B0D6-B7652E1AFC1F}" destId="{E5C743DA-596D-441C-97D1-313DC43A3C83}" srcOrd="2" destOrd="0" presId="urn:microsoft.com/office/officeart/2005/8/layout/hProcess6"/>
    <dgm:cxn modelId="{050B8220-6F4F-4F80-80EA-19242AE52EB2}" type="presParOf" srcId="{E5C743DA-596D-441C-97D1-313DC43A3C83}" destId="{0E61DAC8-05DE-4036-BE55-3BAC8D7E53C3}" srcOrd="0" destOrd="0" presId="urn:microsoft.com/office/officeart/2005/8/layout/hProcess6"/>
    <dgm:cxn modelId="{05E0C233-2953-4915-B07F-8C05C765D6BE}" type="presParOf" srcId="{E5C743DA-596D-441C-97D1-313DC43A3C83}" destId="{A37C5ED1-DEB6-4B8F-880C-87DA1C9A2693}" srcOrd="1" destOrd="0" presId="urn:microsoft.com/office/officeart/2005/8/layout/hProcess6"/>
    <dgm:cxn modelId="{D0C68098-C389-4C93-9A40-44104A1E0F1C}" type="presParOf" srcId="{E5C743DA-596D-441C-97D1-313DC43A3C83}" destId="{945295D3-C1D2-4914-AC3D-1131BFA2A8D8}" srcOrd="2" destOrd="0" presId="urn:microsoft.com/office/officeart/2005/8/layout/hProcess6"/>
    <dgm:cxn modelId="{204D110A-90FF-425C-AF3A-D0428E606421}" type="presParOf" srcId="{E5C743DA-596D-441C-97D1-313DC43A3C83}" destId="{D724CDA6-66EA-4A2B-84B5-9E79A5F81649}" srcOrd="3" destOrd="0" presId="urn:microsoft.com/office/officeart/2005/8/layout/hProcess6"/>
    <dgm:cxn modelId="{64452078-8467-49CE-AD9B-12A76BDAB5A5}" type="presParOf" srcId="{1E1A33B9-379B-4148-B0D6-B7652E1AFC1F}" destId="{69411704-F004-4094-86DD-DF30B91BED95}" srcOrd="3" destOrd="0" presId="urn:microsoft.com/office/officeart/2005/8/layout/hProcess6"/>
    <dgm:cxn modelId="{71871640-B718-43A4-824B-79203C9D16D2}" type="presParOf" srcId="{1E1A33B9-379B-4148-B0D6-B7652E1AFC1F}" destId="{38DF9848-CF53-4844-92F3-02399BC81A22}" srcOrd="4" destOrd="0" presId="urn:microsoft.com/office/officeart/2005/8/layout/hProcess6"/>
    <dgm:cxn modelId="{58B13F01-452F-4DCC-9FB2-1E33CF60413A}" type="presParOf" srcId="{38DF9848-CF53-4844-92F3-02399BC81A22}" destId="{D85A5E1D-2C5C-4B00-8D68-E152A05C0FF1}" srcOrd="0" destOrd="0" presId="urn:microsoft.com/office/officeart/2005/8/layout/hProcess6"/>
    <dgm:cxn modelId="{42DD409D-497F-4204-B775-1528A8D3B1DA}" type="presParOf" srcId="{38DF9848-CF53-4844-92F3-02399BC81A22}" destId="{CD4804C1-ADAA-4D2F-B6EE-8CCCEFC49B46}" srcOrd="1" destOrd="0" presId="urn:microsoft.com/office/officeart/2005/8/layout/hProcess6"/>
    <dgm:cxn modelId="{E8748462-E0BA-4947-A2BE-D8005675481C}" type="presParOf" srcId="{38DF9848-CF53-4844-92F3-02399BC81A22}" destId="{51BC29AB-7F36-4F77-9DFF-063D563D2F3D}" srcOrd="2" destOrd="0" presId="urn:microsoft.com/office/officeart/2005/8/layout/hProcess6"/>
    <dgm:cxn modelId="{3544CA3E-D515-4149-8498-0DDF04DC1A86}" type="presParOf" srcId="{38DF9848-CF53-4844-92F3-02399BC81A22}" destId="{91521FD2-6047-4E30-A303-C738DDE224E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030F7-2B15-4141-9507-C8546A652EA4}">
      <dgm:prSet phldrT="[Text]" custT="1"/>
      <dgm:spPr/>
      <dgm:t>
        <a:bodyPr/>
        <a:lstStyle/>
        <a:p>
          <a:r>
            <a:rPr lang="en-US" sz="2800" dirty="0" smtClean="0"/>
            <a:t>5</a:t>
          </a:r>
          <a:endParaRPr lang="en-US" sz="2800" dirty="0"/>
        </a:p>
      </dgm:t>
    </dgm:pt>
    <dgm:pt modelId="{7A51A51B-8464-4EF7-8453-090612414F59}" type="parTrans" cxnId="{29E8C6FC-3F16-4FC0-8D63-3DC30A8893B7}">
      <dgm:prSet/>
      <dgm:spPr/>
      <dgm:t>
        <a:bodyPr/>
        <a:lstStyle/>
        <a:p>
          <a:endParaRPr lang="en-US" sz="2800"/>
        </a:p>
      </dgm:t>
    </dgm:pt>
    <dgm:pt modelId="{D73F3487-9A67-4AD0-91B0-FE1D152C2F39}" type="sibTrans" cxnId="{29E8C6FC-3F16-4FC0-8D63-3DC30A8893B7}">
      <dgm:prSet/>
      <dgm:spPr/>
      <dgm:t>
        <a:bodyPr/>
        <a:lstStyle/>
        <a:p>
          <a:endParaRPr lang="en-US" sz="2800"/>
        </a:p>
      </dgm:t>
    </dgm:pt>
    <dgm:pt modelId="{685AE5C1-D441-45C8-BDDD-528335C470A8}">
      <dgm:prSet phldrT="[Text]" custT="1"/>
      <dgm:spPr/>
      <dgm:t>
        <a:bodyPr/>
        <a:lstStyle/>
        <a:p>
          <a:r>
            <a:rPr lang="en-US" sz="2800" dirty="0" smtClean="0"/>
            <a:t>6</a:t>
          </a:r>
          <a:endParaRPr lang="en-US" sz="2800" dirty="0"/>
        </a:p>
      </dgm:t>
    </dgm:pt>
    <dgm:pt modelId="{F61661FE-1B8E-4D5F-BC95-3DC4F2EBEBF7}" type="parTrans" cxnId="{55A177D4-FBD8-4B37-AB81-57EBFA3F32FE}">
      <dgm:prSet/>
      <dgm:spPr/>
      <dgm:t>
        <a:bodyPr/>
        <a:lstStyle/>
        <a:p>
          <a:endParaRPr lang="en-US" sz="2800"/>
        </a:p>
      </dgm:t>
    </dgm:pt>
    <dgm:pt modelId="{113471F2-6C52-41E0-BE63-ED398CA7F007}" type="sibTrans" cxnId="{55A177D4-FBD8-4B37-AB81-57EBFA3F32FE}">
      <dgm:prSet/>
      <dgm:spPr/>
      <dgm:t>
        <a:bodyPr/>
        <a:lstStyle/>
        <a:p>
          <a:endParaRPr lang="en-US" sz="2800"/>
        </a:p>
      </dgm:t>
    </dgm:pt>
    <dgm:pt modelId="{559BB637-77AF-467C-9D14-52DB68E1E55D}">
      <dgm:prSet phldrT="[Text]" custT="1"/>
      <dgm:spPr/>
      <dgm:t>
        <a:bodyPr/>
        <a:lstStyle/>
        <a:p>
          <a:r>
            <a:rPr lang="en-US" sz="2800" dirty="0" err="1" smtClean="0"/>
            <a:t>Revit</a:t>
          </a:r>
          <a:endParaRPr lang="en-US" sz="2800" dirty="0"/>
        </a:p>
      </dgm:t>
    </dgm:pt>
    <dgm:pt modelId="{EDFAAF72-2DDF-4C2C-A6A0-86D603161316}" type="parTrans" cxnId="{B01ADA9A-A63A-475C-AE3E-BADB14193FE3}">
      <dgm:prSet/>
      <dgm:spPr/>
      <dgm:t>
        <a:bodyPr/>
        <a:lstStyle/>
        <a:p>
          <a:endParaRPr lang="en-US" sz="2800"/>
        </a:p>
      </dgm:t>
    </dgm:pt>
    <dgm:pt modelId="{3CB8F094-5073-4655-AD00-80C0624056BF}" type="sibTrans" cxnId="{B01ADA9A-A63A-475C-AE3E-BADB14193FE3}">
      <dgm:prSet/>
      <dgm:spPr/>
      <dgm:t>
        <a:bodyPr/>
        <a:lstStyle/>
        <a:p>
          <a:endParaRPr lang="en-US" sz="2800"/>
        </a:p>
      </dgm:t>
    </dgm:pt>
    <dgm:pt modelId="{5B58920D-8462-4F26-B31B-8621ADA5A9B0}">
      <dgm:prSet phldrT="[Text]" custT="1"/>
      <dgm:spPr/>
      <dgm:t>
        <a:bodyPr/>
        <a:lstStyle/>
        <a:p>
          <a:r>
            <a:rPr lang="en-US" sz="2400" b="1" dirty="0" smtClean="0"/>
            <a:t>Building</a:t>
          </a:r>
          <a:endParaRPr lang="en-US" sz="2400" b="1" dirty="0"/>
        </a:p>
      </dgm:t>
    </dgm:pt>
    <dgm:pt modelId="{DB6A6D16-F21E-4A5B-9C83-DBE058C2E4E6}" type="parTrans" cxnId="{F2734D08-E771-4992-B48D-C7F09D613076}">
      <dgm:prSet/>
      <dgm:spPr/>
      <dgm:t>
        <a:bodyPr/>
        <a:lstStyle/>
        <a:p>
          <a:endParaRPr lang="en-US" sz="2800"/>
        </a:p>
      </dgm:t>
    </dgm:pt>
    <dgm:pt modelId="{28A1528F-7A43-44E5-9401-809DD88682E3}" type="sibTrans" cxnId="{F2734D08-E771-4992-B48D-C7F09D613076}">
      <dgm:prSet/>
      <dgm:spPr/>
      <dgm:t>
        <a:bodyPr/>
        <a:lstStyle/>
        <a:p>
          <a:endParaRPr lang="en-US" sz="2800"/>
        </a:p>
      </dgm:t>
    </dgm:pt>
    <dgm:pt modelId="{87572FCC-B7F0-4235-9CE3-279F71BE5268}">
      <dgm:prSet phldrT="[Text]" custT="1"/>
      <dgm:spPr/>
      <dgm:t>
        <a:bodyPr/>
        <a:lstStyle/>
        <a:p>
          <a:r>
            <a:rPr lang="en-US" sz="2800" dirty="0" smtClean="0"/>
            <a:t>7</a:t>
          </a:r>
          <a:endParaRPr lang="en-US" sz="2800" dirty="0"/>
        </a:p>
      </dgm:t>
    </dgm:pt>
    <dgm:pt modelId="{9DC2844F-8D3E-4ACA-A85B-9BBFF7FD2177}" type="parTrans" cxnId="{2A2CA84B-CF81-45D7-9A11-ED5FD1B70759}">
      <dgm:prSet/>
      <dgm:spPr/>
      <dgm:t>
        <a:bodyPr/>
        <a:lstStyle/>
        <a:p>
          <a:endParaRPr lang="en-US" sz="2800"/>
        </a:p>
      </dgm:t>
    </dgm:pt>
    <dgm:pt modelId="{81B0A43D-4270-4412-964F-88497D6E8367}" type="sibTrans" cxnId="{2A2CA84B-CF81-45D7-9A11-ED5FD1B70759}">
      <dgm:prSet/>
      <dgm:spPr/>
      <dgm:t>
        <a:bodyPr/>
        <a:lstStyle/>
        <a:p>
          <a:endParaRPr lang="en-US" sz="2800"/>
        </a:p>
      </dgm:t>
    </dgm:pt>
    <dgm:pt modelId="{E5947D13-DA36-4DEE-986C-FF7CD5649B31}">
      <dgm:prSet phldrT="[Text]" custT="1"/>
      <dgm:spPr/>
      <dgm:t>
        <a:bodyPr/>
        <a:lstStyle/>
        <a:p>
          <a:r>
            <a:rPr lang="en-US" sz="2800" dirty="0" smtClean="0"/>
            <a:t>Structure</a:t>
          </a:r>
          <a:endParaRPr lang="en-US" sz="2800" dirty="0"/>
        </a:p>
      </dgm:t>
    </dgm:pt>
    <dgm:pt modelId="{AF306D88-198C-4C30-92D1-D64115D1A54D}" type="parTrans" cxnId="{5EDDAA7B-03F0-449F-A11D-D8EFBE63F0BC}">
      <dgm:prSet/>
      <dgm:spPr/>
      <dgm:t>
        <a:bodyPr/>
        <a:lstStyle/>
        <a:p>
          <a:endParaRPr lang="en-US" sz="2800"/>
        </a:p>
      </dgm:t>
    </dgm:pt>
    <dgm:pt modelId="{A16873AB-83EA-4FF7-8122-43FA99B0EDA2}" type="sibTrans" cxnId="{5EDDAA7B-03F0-449F-A11D-D8EFBE63F0BC}">
      <dgm:prSet/>
      <dgm:spPr/>
      <dgm:t>
        <a:bodyPr/>
        <a:lstStyle/>
        <a:p>
          <a:endParaRPr lang="en-US" sz="2800"/>
        </a:p>
      </dgm:t>
    </dgm:pt>
    <dgm:pt modelId="{16F65D4B-2002-419A-A80F-AE4D20E93F0B}">
      <dgm:prSet phldrT="[Text]" custT="1"/>
      <dgm:spPr/>
      <dgm:t>
        <a:bodyPr/>
        <a:lstStyle/>
        <a:p>
          <a:r>
            <a:rPr lang="en-US" sz="2800" dirty="0" smtClean="0"/>
            <a:t>8</a:t>
          </a:r>
          <a:endParaRPr lang="en-US" sz="2800" dirty="0"/>
        </a:p>
      </dgm:t>
    </dgm:pt>
    <dgm:pt modelId="{873E8845-ED29-4A81-A5F1-66DE6582017F}" type="parTrans" cxnId="{10A94C4C-C6D3-4180-AEA1-01A26EA9AE3C}">
      <dgm:prSet/>
      <dgm:spPr/>
      <dgm:t>
        <a:bodyPr/>
        <a:lstStyle/>
        <a:p>
          <a:endParaRPr lang="en-US" sz="2800"/>
        </a:p>
      </dgm:t>
    </dgm:pt>
    <dgm:pt modelId="{4D42F663-A5B4-4B8B-A029-6E79F3BB8B93}" type="sibTrans" cxnId="{10A94C4C-C6D3-4180-AEA1-01A26EA9AE3C}">
      <dgm:prSet/>
      <dgm:spPr/>
      <dgm:t>
        <a:bodyPr/>
        <a:lstStyle/>
        <a:p>
          <a:endParaRPr lang="en-US" sz="2800"/>
        </a:p>
      </dgm:t>
    </dgm:pt>
    <dgm:pt modelId="{B01BDA71-EF82-4B20-96A8-72A6A8408D4D}">
      <dgm:prSet phldrT="[Text]" custT="1"/>
      <dgm:spPr/>
      <dgm:t>
        <a:bodyPr/>
        <a:lstStyle/>
        <a:p>
          <a:r>
            <a:rPr lang="en-US" sz="2800" dirty="0" smtClean="0"/>
            <a:t>CPM</a:t>
          </a:r>
          <a:endParaRPr lang="en-US" sz="2800" dirty="0"/>
        </a:p>
      </dgm:t>
    </dgm:pt>
    <dgm:pt modelId="{CC17953B-8275-42CE-A848-9CF4B032B6C9}" type="parTrans" cxnId="{6AF0C1FC-F876-4177-827C-025820C4E864}">
      <dgm:prSet/>
      <dgm:spPr/>
      <dgm:t>
        <a:bodyPr/>
        <a:lstStyle/>
        <a:p>
          <a:endParaRPr lang="en-US" sz="2800"/>
        </a:p>
      </dgm:t>
    </dgm:pt>
    <dgm:pt modelId="{0946EF2B-1531-46C4-9AA9-8157BC258572}" type="sibTrans" cxnId="{6AF0C1FC-F876-4177-827C-025820C4E864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493AA-9D46-4EB4-9105-C81B5F242F01}" type="pres">
      <dgm:prSet presAssocID="{11E030F7-2B15-4141-9507-C8546A652EA4}" presName="compNode" presStyleCnt="0"/>
      <dgm:spPr/>
    </dgm:pt>
    <dgm:pt modelId="{75D2F0C9-0C85-4868-970C-2766B12F8C88}" type="pres">
      <dgm:prSet presAssocID="{11E030F7-2B15-4141-9507-C8546A652EA4}" presName="noGeometry" presStyleCnt="0"/>
      <dgm:spPr/>
    </dgm:pt>
    <dgm:pt modelId="{2D06CC08-DB18-46CD-BC16-F9E15E23D154}" type="pres">
      <dgm:prSet presAssocID="{11E030F7-2B15-4141-9507-C8546A652EA4}" presName="childTextVisible" presStyleLbl="bgAccFollowNode1" presStyleIdx="0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68C10-310F-4999-A3CA-E0C187AB114B}" type="pres">
      <dgm:prSet presAssocID="{11E030F7-2B15-4141-9507-C8546A652EA4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CFA9789B-A441-4706-8382-1FA7D7C9FD62}" type="pres">
      <dgm:prSet presAssocID="{11E030F7-2B15-4141-9507-C8546A652EA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02B7E-661B-405B-BA19-785D243510F8}" type="pres">
      <dgm:prSet presAssocID="{11E030F7-2B15-4141-9507-C8546A652EA4}" presName="aSpace" presStyleCnt="0"/>
      <dgm:spPr/>
    </dgm:pt>
    <dgm:pt modelId="{E5C743DA-596D-441C-97D1-313DC43A3C83}" type="pres">
      <dgm:prSet presAssocID="{685AE5C1-D441-45C8-BDDD-528335C470A8}" presName="compNode" presStyleCnt="0"/>
      <dgm:spPr/>
    </dgm:pt>
    <dgm:pt modelId="{0E61DAC8-05DE-4036-BE55-3BAC8D7E53C3}" type="pres">
      <dgm:prSet presAssocID="{685AE5C1-D441-45C8-BDDD-528335C470A8}" presName="noGeometry" presStyleCnt="0"/>
      <dgm:spPr/>
    </dgm:pt>
    <dgm:pt modelId="{A37C5ED1-DEB6-4B8F-880C-87DA1C9A2693}" type="pres">
      <dgm:prSet presAssocID="{685AE5C1-D441-45C8-BDDD-528335C470A8}" presName="childTextVisible" presStyleLbl="bgAccFollowNode1" presStyleIdx="1" presStyleCnt="4" custScaleX="117619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295D3-C1D2-4914-AC3D-1131BFA2A8D8}" type="pres">
      <dgm:prSet presAssocID="{685AE5C1-D441-45C8-BDDD-528335C470A8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D724CDA6-66EA-4A2B-84B5-9E79A5F81649}" type="pres">
      <dgm:prSet presAssocID="{685AE5C1-D441-45C8-BDDD-528335C470A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11704-F004-4094-86DD-DF30B91BED95}" type="pres">
      <dgm:prSet presAssocID="{685AE5C1-D441-45C8-BDDD-528335C470A8}" presName="aSpace" presStyleCnt="0"/>
      <dgm:spPr/>
    </dgm:pt>
    <dgm:pt modelId="{38DF9848-CF53-4844-92F3-02399BC81A22}" type="pres">
      <dgm:prSet presAssocID="{87572FCC-B7F0-4235-9CE3-279F71BE5268}" presName="compNode" presStyleCnt="0"/>
      <dgm:spPr/>
    </dgm:pt>
    <dgm:pt modelId="{D85A5E1D-2C5C-4B00-8D68-E152A05C0FF1}" type="pres">
      <dgm:prSet presAssocID="{87572FCC-B7F0-4235-9CE3-279F71BE5268}" presName="noGeometry" presStyleCnt="0"/>
      <dgm:spPr/>
    </dgm:pt>
    <dgm:pt modelId="{CD4804C1-ADAA-4D2F-B6EE-8CCCEFC49B46}" type="pres">
      <dgm:prSet presAssocID="{87572FCC-B7F0-4235-9CE3-279F71BE5268}" presName="childTextVisible" presStyleLbl="bgAccFollowNode1" presStyleIdx="2" presStyleCnt="4" custScaleX="139525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C29AB-7F36-4F77-9DFF-063D563D2F3D}" type="pres">
      <dgm:prSet presAssocID="{87572FCC-B7F0-4235-9CE3-279F71BE5268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91521FD2-6047-4E30-A303-C738DDE224EB}" type="pres">
      <dgm:prSet presAssocID="{87572FCC-B7F0-4235-9CE3-279F71BE526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0D5FA-F79E-4937-B11A-C9FAA8FB9717}" type="pres">
      <dgm:prSet presAssocID="{87572FCC-B7F0-4235-9CE3-279F71BE5268}" presName="aSpace" presStyleCnt="0"/>
      <dgm:spPr/>
    </dgm:pt>
    <dgm:pt modelId="{D7D56E60-7A5A-4627-8686-1FD8B6F4C183}" type="pres">
      <dgm:prSet presAssocID="{16F65D4B-2002-419A-A80F-AE4D20E93F0B}" presName="compNode" presStyleCnt="0"/>
      <dgm:spPr/>
    </dgm:pt>
    <dgm:pt modelId="{553F890C-5309-4BD4-A7EE-5C268ACDCF48}" type="pres">
      <dgm:prSet presAssocID="{16F65D4B-2002-419A-A80F-AE4D20E93F0B}" presName="noGeometry" presStyleCnt="0"/>
      <dgm:spPr/>
    </dgm:pt>
    <dgm:pt modelId="{0B42D7F1-2049-418A-B9E6-C780C3254600}" type="pres">
      <dgm:prSet presAssocID="{16F65D4B-2002-419A-A80F-AE4D20E93F0B}" presName="childTextVisible" presStyleLbl="bgAccFollowNode1" presStyleIdx="3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BC425-4009-4037-9985-C830C1A15889}" type="pres">
      <dgm:prSet presAssocID="{16F65D4B-2002-419A-A80F-AE4D20E93F0B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552A8033-EDF5-4A38-98E5-06A210AD8A5D}" type="pres">
      <dgm:prSet presAssocID="{16F65D4B-2002-419A-A80F-AE4D20E93F0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49EA3-87A2-4B8D-B44A-89388970958A}" type="presOf" srcId="{B01BDA71-EF82-4B20-96A8-72A6A8408D4D}" destId="{929BC425-4009-4037-9985-C830C1A15889}" srcOrd="1" destOrd="0" presId="urn:microsoft.com/office/officeart/2005/8/layout/hProcess6"/>
    <dgm:cxn modelId="{A851B326-3A95-4D91-92A9-E7447DCBB42A}" type="presOf" srcId="{5B58920D-8462-4F26-B31B-8621ADA5A9B0}" destId="{945295D3-C1D2-4914-AC3D-1131BFA2A8D8}" srcOrd="1" destOrd="0" presId="urn:microsoft.com/office/officeart/2005/8/layout/hProcess6"/>
    <dgm:cxn modelId="{B01ADA9A-A63A-475C-AE3E-BADB14193FE3}" srcId="{11E030F7-2B15-4141-9507-C8546A652EA4}" destId="{559BB637-77AF-467C-9D14-52DB68E1E55D}" srcOrd="0" destOrd="0" parTransId="{EDFAAF72-2DDF-4C2C-A6A0-86D603161316}" sibTransId="{3CB8F094-5073-4655-AD00-80C0624056BF}"/>
    <dgm:cxn modelId="{CD17CDF7-CE96-4AD9-857D-AF803FD93AC3}" type="presOf" srcId="{41455A2F-BE40-4EFA-BE11-06CF4642F49A}" destId="{1E1A33B9-379B-4148-B0D6-B7652E1AFC1F}" srcOrd="0" destOrd="0" presId="urn:microsoft.com/office/officeart/2005/8/layout/hProcess6"/>
    <dgm:cxn modelId="{A33E0558-448D-49EF-A6D1-2C92834097A9}" type="presOf" srcId="{559BB637-77AF-467C-9D14-52DB68E1E55D}" destId="{2D06CC08-DB18-46CD-BC16-F9E15E23D154}" srcOrd="0" destOrd="0" presId="urn:microsoft.com/office/officeart/2005/8/layout/hProcess6"/>
    <dgm:cxn modelId="{C67A2542-A56F-4DBE-BB45-52CDC9CBA77D}" type="presOf" srcId="{16F65D4B-2002-419A-A80F-AE4D20E93F0B}" destId="{552A8033-EDF5-4A38-98E5-06A210AD8A5D}" srcOrd="0" destOrd="0" presId="urn:microsoft.com/office/officeart/2005/8/layout/hProcess6"/>
    <dgm:cxn modelId="{A34E3DB7-C1C7-4E73-A0B2-B5882EE43512}" type="presOf" srcId="{87572FCC-B7F0-4235-9CE3-279F71BE5268}" destId="{91521FD2-6047-4E30-A303-C738DDE224EB}" srcOrd="0" destOrd="0" presId="urn:microsoft.com/office/officeart/2005/8/layout/hProcess6"/>
    <dgm:cxn modelId="{10A94C4C-C6D3-4180-AEA1-01A26EA9AE3C}" srcId="{41455A2F-BE40-4EFA-BE11-06CF4642F49A}" destId="{16F65D4B-2002-419A-A80F-AE4D20E93F0B}" srcOrd="3" destOrd="0" parTransId="{873E8845-ED29-4A81-A5F1-66DE6582017F}" sibTransId="{4D42F663-A5B4-4B8B-A029-6E79F3BB8B93}"/>
    <dgm:cxn modelId="{2A2CA84B-CF81-45D7-9A11-ED5FD1B70759}" srcId="{41455A2F-BE40-4EFA-BE11-06CF4642F49A}" destId="{87572FCC-B7F0-4235-9CE3-279F71BE5268}" srcOrd="2" destOrd="0" parTransId="{9DC2844F-8D3E-4ACA-A85B-9BBFF7FD2177}" sibTransId="{81B0A43D-4270-4412-964F-88497D6E8367}"/>
    <dgm:cxn modelId="{F2734D08-E771-4992-B48D-C7F09D613076}" srcId="{685AE5C1-D441-45C8-BDDD-528335C470A8}" destId="{5B58920D-8462-4F26-B31B-8621ADA5A9B0}" srcOrd="0" destOrd="0" parTransId="{DB6A6D16-F21E-4A5B-9C83-DBE058C2E4E6}" sibTransId="{28A1528F-7A43-44E5-9401-809DD88682E3}"/>
    <dgm:cxn modelId="{B9088F03-BB8C-4126-8E12-7CA6D29AD32C}" type="presOf" srcId="{E5947D13-DA36-4DEE-986C-FF7CD5649B31}" destId="{CD4804C1-ADAA-4D2F-B6EE-8CCCEFC49B46}" srcOrd="0" destOrd="0" presId="urn:microsoft.com/office/officeart/2005/8/layout/hProcess6"/>
    <dgm:cxn modelId="{165CE756-DCFE-49FE-9446-AF751D9F7EF9}" type="presOf" srcId="{11E030F7-2B15-4141-9507-C8546A652EA4}" destId="{CFA9789B-A441-4706-8382-1FA7D7C9FD62}" srcOrd="0" destOrd="0" presId="urn:microsoft.com/office/officeart/2005/8/layout/hProcess6"/>
    <dgm:cxn modelId="{29E8C6FC-3F16-4FC0-8D63-3DC30A8893B7}" srcId="{41455A2F-BE40-4EFA-BE11-06CF4642F49A}" destId="{11E030F7-2B15-4141-9507-C8546A652EA4}" srcOrd="0" destOrd="0" parTransId="{7A51A51B-8464-4EF7-8453-090612414F59}" sibTransId="{D73F3487-9A67-4AD0-91B0-FE1D152C2F39}"/>
    <dgm:cxn modelId="{1A5457F8-3B46-4B82-BE89-453C3E7E41EE}" type="presOf" srcId="{5B58920D-8462-4F26-B31B-8621ADA5A9B0}" destId="{A37C5ED1-DEB6-4B8F-880C-87DA1C9A2693}" srcOrd="0" destOrd="0" presId="urn:microsoft.com/office/officeart/2005/8/layout/hProcess6"/>
    <dgm:cxn modelId="{6AF0C1FC-F876-4177-827C-025820C4E864}" srcId="{16F65D4B-2002-419A-A80F-AE4D20E93F0B}" destId="{B01BDA71-EF82-4B20-96A8-72A6A8408D4D}" srcOrd="0" destOrd="0" parTransId="{CC17953B-8275-42CE-A848-9CF4B032B6C9}" sibTransId="{0946EF2B-1531-46C4-9AA9-8157BC258572}"/>
    <dgm:cxn modelId="{C8B8BE4A-EB9C-410E-B1BA-67EBAA9E7A5E}" type="presOf" srcId="{685AE5C1-D441-45C8-BDDD-528335C470A8}" destId="{D724CDA6-66EA-4A2B-84B5-9E79A5F81649}" srcOrd="0" destOrd="0" presId="urn:microsoft.com/office/officeart/2005/8/layout/hProcess6"/>
    <dgm:cxn modelId="{5EDDAA7B-03F0-449F-A11D-D8EFBE63F0BC}" srcId="{87572FCC-B7F0-4235-9CE3-279F71BE5268}" destId="{E5947D13-DA36-4DEE-986C-FF7CD5649B31}" srcOrd="0" destOrd="0" parTransId="{AF306D88-198C-4C30-92D1-D64115D1A54D}" sibTransId="{A16873AB-83EA-4FF7-8122-43FA99B0EDA2}"/>
    <dgm:cxn modelId="{B29D3D06-717F-4836-80FD-C6CCE023670F}" type="presOf" srcId="{B01BDA71-EF82-4B20-96A8-72A6A8408D4D}" destId="{0B42D7F1-2049-418A-B9E6-C780C3254600}" srcOrd="0" destOrd="0" presId="urn:microsoft.com/office/officeart/2005/8/layout/hProcess6"/>
    <dgm:cxn modelId="{CC6344D4-10B0-4564-93B5-D4302D42616A}" type="presOf" srcId="{E5947D13-DA36-4DEE-986C-FF7CD5649B31}" destId="{51BC29AB-7F36-4F77-9DFF-063D563D2F3D}" srcOrd="1" destOrd="0" presId="urn:microsoft.com/office/officeart/2005/8/layout/hProcess6"/>
    <dgm:cxn modelId="{55A177D4-FBD8-4B37-AB81-57EBFA3F32FE}" srcId="{41455A2F-BE40-4EFA-BE11-06CF4642F49A}" destId="{685AE5C1-D441-45C8-BDDD-528335C470A8}" srcOrd="1" destOrd="0" parTransId="{F61661FE-1B8E-4D5F-BC95-3DC4F2EBEBF7}" sibTransId="{113471F2-6C52-41E0-BE63-ED398CA7F007}"/>
    <dgm:cxn modelId="{CB33A56B-EBC8-4380-8DFC-E54CE9C8C92B}" type="presOf" srcId="{559BB637-77AF-467C-9D14-52DB68E1E55D}" destId="{8AB68C10-310F-4999-A3CA-E0C187AB114B}" srcOrd="1" destOrd="0" presId="urn:microsoft.com/office/officeart/2005/8/layout/hProcess6"/>
    <dgm:cxn modelId="{FF5B5219-1C4D-41D7-B1C2-21886D76A7DD}" type="presParOf" srcId="{1E1A33B9-379B-4148-B0D6-B7652E1AFC1F}" destId="{0FA493AA-9D46-4EB4-9105-C81B5F242F01}" srcOrd="0" destOrd="0" presId="urn:microsoft.com/office/officeart/2005/8/layout/hProcess6"/>
    <dgm:cxn modelId="{F111FAC5-1038-42DA-97D3-70850392F3A0}" type="presParOf" srcId="{0FA493AA-9D46-4EB4-9105-C81B5F242F01}" destId="{75D2F0C9-0C85-4868-970C-2766B12F8C88}" srcOrd="0" destOrd="0" presId="urn:microsoft.com/office/officeart/2005/8/layout/hProcess6"/>
    <dgm:cxn modelId="{3D436EB6-B99A-4E3B-9C90-6E422D4BDE50}" type="presParOf" srcId="{0FA493AA-9D46-4EB4-9105-C81B5F242F01}" destId="{2D06CC08-DB18-46CD-BC16-F9E15E23D154}" srcOrd="1" destOrd="0" presId="urn:microsoft.com/office/officeart/2005/8/layout/hProcess6"/>
    <dgm:cxn modelId="{D5B175A8-1AF9-4C37-8789-754DEFBE3538}" type="presParOf" srcId="{0FA493AA-9D46-4EB4-9105-C81B5F242F01}" destId="{8AB68C10-310F-4999-A3CA-E0C187AB114B}" srcOrd="2" destOrd="0" presId="urn:microsoft.com/office/officeart/2005/8/layout/hProcess6"/>
    <dgm:cxn modelId="{75D80BB9-1D24-4969-A082-2E841F7B55E0}" type="presParOf" srcId="{0FA493AA-9D46-4EB4-9105-C81B5F242F01}" destId="{CFA9789B-A441-4706-8382-1FA7D7C9FD62}" srcOrd="3" destOrd="0" presId="urn:microsoft.com/office/officeart/2005/8/layout/hProcess6"/>
    <dgm:cxn modelId="{9AD64AEA-545E-47FD-BECE-10EC6495C0F4}" type="presParOf" srcId="{1E1A33B9-379B-4148-B0D6-B7652E1AFC1F}" destId="{36302B7E-661B-405B-BA19-785D243510F8}" srcOrd="1" destOrd="0" presId="urn:microsoft.com/office/officeart/2005/8/layout/hProcess6"/>
    <dgm:cxn modelId="{48A39528-8CC0-495E-9BDF-191302E12822}" type="presParOf" srcId="{1E1A33B9-379B-4148-B0D6-B7652E1AFC1F}" destId="{E5C743DA-596D-441C-97D1-313DC43A3C83}" srcOrd="2" destOrd="0" presId="urn:microsoft.com/office/officeart/2005/8/layout/hProcess6"/>
    <dgm:cxn modelId="{6A0DD39D-E0C8-4E9D-AF2E-E520C2962EC3}" type="presParOf" srcId="{E5C743DA-596D-441C-97D1-313DC43A3C83}" destId="{0E61DAC8-05DE-4036-BE55-3BAC8D7E53C3}" srcOrd="0" destOrd="0" presId="urn:microsoft.com/office/officeart/2005/8/layout/hProcess6"/>
    <dgm:cxn modelId="{EFBE3243-788B-4A8F-BE22-A0D323643264}" type="presParOf" srcId="{E5C743DA-596D-441C-97D1-313DC43A3C83}" destId="{A37C5ED1-DEB6-4B8F-880C-87DA1C9A2693}" srcOrd="1" destOrd="0" presId="urn:microsoft.com/office/officeart/2005/8/layout/hProcess6"/>
    <dgm:cxn modelId="{0E5E5166-FD65-4AFA-BDC5-E6EB527B899E}" type="presParOf" srcId="{E5C743DA-596D-441C-97D1-313DC43A3C83}" destId="{945295D3-C1D2-4914-AC3D-1131BFA2A8D8}" srcOrd="2" destOrd="0" presId="urn:microsoft.com/office/officeart/2005/8/layout/hProcess6"/>
    <dgm:cxn modelId="{7DADDFBE-0626-4E6F-9EE9-12A08E718145}" type="presParOf" srcId="{E5C743DA-596D-441C-97D1-313DC43A3C83}" destId="{D724CDA6-66EA-4A2B-84B5-9E79A5F81649}" srcOrd="3" destOrd="0" presId="urn:microsoft.com/office/officeart/2005/8/layout/hProcess6"/>
    <dgm:cxn modelId="{D2692708-BBA6-4286-A91F-AB2DD969DEF2}" type="presParOf" srcId="{1E1A33B9-379B-4148-B0D6-B7652E1AFC1F}" destId="{69411704-F004-4094-86DD-DF30B91BED95}" srcOrd="3" destOrd="0" presId="urn:microsoft.com/office/officeart/2005/8/layout/hProcess6"/>
    <dgm:cxn modelId="{C79AC30C-C46B-4687-B505-2EC7AF517A2B}" type="presParOf" srcId="{1E1A33B9-379B-4148-B0D6-B7652E1AFC1F}" destId="{38DF9848-CF53-4844-92F3-02399BC81A22}" srcOrd="4" destOrd="0" presId="urn:microsoft.com/office/officeart/2005/8/layout/hProcess6"/>
    <dgm:cxn modelId="{BA1E8E2A-E4F7-44F9-9F26-1F0B860D3E1C}" type="presParOf" srcId="{38DF9848-CF53-4844-92F3-02399BC81A22}" destId="{D85A5E1D-2C5C-4B00-8D68-E152A05C0FF1}" srcOrd="0" destOrd="0" presId="urn:microsoft.com/office/officeart/2005/8/layout/hProcess6"/>
    <dgm:cxn modelId="{F5EB11F0-8924-4710-9E5C-CC3DFCA32306}" type="presParOf" srcId="{38DF9848-CF53-4844-92F3-02399BC81A22}" destId="{CD4804C1-ADAA-4D2F-B6EE-8CCCEFC49B46}" srcOrd="1" destOrd="0" presId="urn:microsoft.com/office/officeart/2005/8/layout/hProcess6"/>
    <dgm:cxn modelId="{640FFF02-895D-467C-9E21-E16416CB89AC}" type="presParOf" srcId="{38DF9848-CF53-4844-92F3-02399BC81A22}" destId="{51BC29AB-7F36-4F77-9DFF-063D563D2F3D}" srcOrd="2" destOrd="0" presId="urn:microsoft.com/office/officeart/2005/8/layout/hProcess6"/>
    <dgm:cxn modelId="{64BB8059-F699-4871-AE61-01DA37FC1DC5}" type="presParOf" srcId="{38DF9848-CF53-4844-92F3-02399BC81A22}" destId="{91521FD2-6047-4E30-A303-C738DDE224EB}" srcOrd="3" destOrd="0" presId="urn:microsoft.com/office/officeart/2005/8/layout/hProcess6"/>
    <dgm:cxn modelId="{D6B58136-2029-4B4A-BF12-C408CA791D86}" type="presParOf" srcId="{1E1A33B9-379B-4148-B0D6-B7652E1AFC1F}" destId="{9900D5FA-F79E-4937-B11A-C9FAA8FB9717}" srcOrd="5" destOrd="0" presId="urn:microsoft.com/office/officeart/2005/8/layout/hProcess6"/>
    <dgm:cxn modelId="{A937CEDB-0055-47B4-9B2A-A64BBA7D1970}" type="presParOf" srcId="{1E1A33B9-379B-4148-B0D6-B7652E1AFC1F}" destId="{D7D56E60-7A5A-4627-8686-1FD8B6F4C183}" srcOrd="6" destOrd="0" presId="urn:microsoft.com/office/officeart/2005/8/layout/hProcess6"/>
    <dgm:cxn modelId="{05FF7231-7612-4DA4-A819-E54F40289CB6}" type="presParOf" srcId="{D7D56E60-7A5A-4627-8686-1FD8B6F4C183}" destId="{553F890C-5309-4BD4-A7EE-5C268ACDCF48}" srcOrd="0" destOrd="0" presId="urn:microsoft.com/office/officeart/2005/8/layout/hProcess6"/>
    <dgm:cxn modelId="{7BB244D6-53FE-44D2-A4CE-DC4B41EA5452}" type="presParOf" srcId="{D7D56E60-7A5A-4627-8686-1FD8B6F4C183}" destId="{0B42D7F1-2049-418A-B9E6-C780C3254600}" srcOrd="1" destOrd="0" presId="urn:microsoft.com/office/officeart/2005/8/layout/hProcess6"/>
    <dgm:cxn modelId="{40D117EE-4F9F-4413-96DF-638CD5089ED5}" type="presParOf" srcId="{D7D56E60-7A5A-4627-8686-1FD8B6F4C183}" destId="{929BC425-4009-4037-9985-C830C1A15889}" srcOrd="2" destOrd="0" presId="urn:microsoft.com/office/officeart/2005/8/layout/hProcess6"/>
    <dgm:cxn modelId="{AA84DDBD-7235-4C8F-A523-B92286447E19}" type="presParOf" srcId="{D7D56E60-7A5A-4627-8686-1FD8B6F4C183}" destId="{552A8033-EDF5-4A38-98E5-06A210AD8A5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C80EB-D02B-4E23-88A8-2DB749779567}">
      <dgm:prSet phldrT="[Text]" custT="1"/>
      <dgm:spPr/>
      <dgm:t>
        <a:bodyPr/>
        <a:lstStyle/>
        <a:p>
          <a:r>
            <a:rPr lang="en-US" sz="2800" dirty="0" smtClean="0"/>
            <a:t>1</a:t>
          </a:r>
          <a:endParaRPr lang="en-US" sz="2800" dirty="0"/>
        </a:p>
      </dgm:t>
    </dgm:pt>
    <dgm:pt modelId="{51F08FDB-4BB6-48B4-8555-BDD7FD459563}" type="parTrans" cxnId="{EED0CAB9-B630-43EC-9145-90C71FA114E3}">
      <dgm:prSet/>
      <dgm:spPr/>
      <dgm:t>
        <a:bodyPr/>
        <a:lstStyle/>
        <a:p>
          <a:endParaRPr lang="en-US" sz="2800"/>
        </a:p>
      </dgm:t>
    </dgm:pt>
    <dgm:pt modelId="{52733245-1595-4B7B-85FD-EA50CD242848}" type="sibTrans" cxnId="{EED0CAB9-B630-43EC-9145-90C71FA114E3}">
      <dgm:prSet/>
      <dgm:spPr/>
      <dgm:t>
        <a:bodyPr/>
        <a:lstStyle/>
        <a:p>
          <a:endParaRPr lang="en-US" sz="2800"/>
        </a:p>
      </dgm:t>
    </dgm:pt>
    <dgm:pt modelId="{76658AF5-8E43-4F30-BC7D-B7876B4B942F}">
      <dgm:prSet phldrT="[Text]" custT="1"/>
      <dgm:spPr/>
      <dgm:t>
        <a:bodyPr/>
        <a:lstStyle/>
        <a:p>
          <a:r>
            <a:rPr lang="en-US" sz="2800" dirty="0" smtClean="0"/>
            <a:t>Intro</a:t>
          </a:r>
          <a:endParaRPr lang="en-US" sz="2800" dirty="0"/>
        </a:p>
      </dgm:t>
    </dgm:pt>
    <dgm:pt modelId="{007B8582-864C-4B5F-BCD6-6E38F0207F3E}" type="sibTrans" cxnId="{9E63B187-A56A-4AEF-8110-B140E3AFC1F5}">
      <dgm:prSet/>
      <dgm:spPr/>
      <dgm:t>
        <a:bodyPr/>
        <a:lstStyle/>
        <a:p>
          <a:endParaRPr lang="en-US" sz="2800"/>
        </a:p>
      </dgm:t>
    </dgm:pt>
    <dgm:pt modelId="{A72191EC-8720-4D09-B7C9-D56CCE3C02D3}" type="parTrans" cxnId="{9E63B187-A56A-4AEF-8110-B140E3AFC1F5}">
      <dgm:prSet/>
      <dgm:spPr/>
      <dgm:t>
        <a:bodyPr/>
        <a:lstStyle/>
        <a:p>
          <a:endParaRPr lang="en-US" sz="2800"/>
        </a:p>
      </dgm:t>
    </dgm:pt>
    <dgm:pt modelId="{D0EF543C-B4BA-42A5-BABF-CAF8B2A98A8D}">
      <dgm:prSet phldrT="[Text]" custT="1"/>
      <dgm:spPr/>
      <dgm:t>
        <a:bodyPr/>
        <a:lstStyle/>
        <a:p>
          <a:r>
            <a:rPr lang="en-US" sz="2800" dirty="0" smtClean="0"/>
            <a:t>2</a:t>
          </a:r>
          <a:endParaRPr lang="en-US" sz="2800" dirty="0"/>
        </a:p>
      </dgm:t>
    </dgm:pt>
    <dgm:pt modelId="{4D7A8245-CEB1-48E3-98D8-B0A78610E70E}" type="parTrans" cxnId="{ACBDDB46-4F60-4687-A7B7-DBD2EAA45B81}">
      <dgm:prSet/>
      <dgm:spPr/>
      <dgm:t>
        <a:bodyPr/>
        <a:lstStyle/>
        <a:p>
          <a:endParaRPr lang="en-US" sz="2800"/>
        </a:p>
      </dgm:t>
    </dgm:pt>
    <dgm:pt modelId="{0DB1D582-6DBF-4468-AC7C-7BCB10E98BFC}" type="sibTrans" cxnId="{ACBDDB46-4F60-4687-A7B7-DBD2EAA45B81}">
      <dgm:prSet/>
      <dgm:spPr/>
      <dgm:t>
        <a:bodyPr/>
        <a:lstStyle/>
        <a:p>
          <a:endParaRPr lang="en-US" sz="2800"/>
        </a:p>
      </dgm:t>
    </dgm:pt>
    <dgm:pt modelId="{4B101109-7A16-40B8-92BF-15F1B484742A}">
      <dgm:prSet phldrT="[Text]" custT="1"/>
      <dgm:spPr/>
      <dgm:t>
        <a:bodyPr/>
        <a:lstStyle/>
        <a:p>
          <a:r>
            <a:rPr lang="en-US" sz="2800" dirty="0" smtClean="0"/>
            <a:t>3</a:t>
          </a:r>
          <a:endParaRPr lang="en-US" sz="2800" dirty="0"/>
        </a:p>
      </dgm:t>
    </dgm:pt>
    <dgm:pt modelId="{9C48C68C-8AFB-451B-9754-ED560E211BF4}" type="parTrans" cxnId="{FB42FA22-5E61-4FAF-9057-EDC71BB09611}">
      <dgm:prSet/>
      <dgm:spPr/>
      <dgm:t>
        <a:bodyPr/>
        <a:lstStyle/>
        <a:p>
          <a:endParaRPr lang="en-US" sz="2800"/>
        </a:p>
      </dgm:t>
    </dgm:pt>
    <dgm:pt modelId="{4221B0EC-4F9D-43EF-A43F-1B4F7FA4F15B}" type="sibTrans" cxnId="{FB42FA22-5E61-4FAF-9057-EDC71BB09611}">
      <dgm:prSet/>
      <dgm:spPr/>
      <dgm:t>
        <a:bodyPr/>
        <a:lstStyle/>
        <a:p>
          <a:endParaRPr lang="en-US" sz="2800"/>
        </a:p>
      </dgm:t>
    </dgm:pt>
    <dgm:pt modelId="{7B793835-6AD4-4B53-94D5-B77D59D649F6}">
      <dgm:prSet phldrT="[Text]" custT="1"/>
      <dgm:spPr/>
      <dgm:t>
        <a:bodyPr/>
        <a:lstStyle/>
        <a:p>
          <a:r>
            <a:rPr lang="en-US" sz="2800" dirty="0" smtClean="0"/>
            <a:t>4</a:t>
          </a:r>
          <a:endParaRPr lang="en-US" sz="2800" dirty="0"/>
        </a:p>
      </dgm:t>
    </dgm:pt>
    <dgm:pt modelId="{F1CF0753-34EC-4A2D-8C18-BE0ADA58F1FC}" type="parTrans" cxnId="{92B476D0-EB40-4699-81A3-6DF2797953B6}">
      <dgm:prSet/>
      <dgm:spPr/>
      <dgm:t>
        <a:bodyPr/>
        <a:lstStyle/>
        <a:p>
          <a:endParaRPr lang="en-US" sz="2800"/>
        </a:p>
      </dgm:t>
    </dgm:pt>
    <dgm:pt modelId="{38ADDE9D-EC88-45A3-AF45-621548715BCA}" type="sibTrans" cxnId="{92B476D0-EB40-4699-81A3-6DF2797953B6}">
      <dgm:prSet/>
      <dgm:spPr/>
      <dgm:t>
        <a:bodyPr/>
        <a:lstStyle/>
        <a:p>
          <a:endParaRPr lang="en-US" sz="2800"/>
        </a:p>
      </dgm:t>
    </dgm:pt>
    <dgm:pt modelId="{99319387-4DD8-474D-BF20-62B1A73A2CD0}">
      <dgm:prSet phldrT="[Text]" custT="1"/>
      <dgm:spPr/>
      <dgm:t>
        <a:bodyPr/>
        <a:lstStyle/>
        <a:p>
          <a:r>
            <a:rPr lang="en-US" sz="2400" b="1" dirty="0" smtClean="0"/>
            <a:t>Basics</a:t>
          </a:r>
          <a:endParaRPr lang="en-US" sz="2400" b="1" dirty="0"/>
        </a:p>
      </dgm:t>
    </dgm:pt>
    <dgm:pt modelId="{3CD9AA71-E998-4199-93CE-818032A23423}" type="parTrans" cxnId="{A7BDA0A8-DB49-4361-B37C-13EB70993950}">
      <dgm:prSet/>
      <dgm:spPr/>
      <dgm:t>
        <a:bodyPr/>
        <a:lstStyle/>
        <a:p>
          <a:endParaRPr lang="en-US" sz="2800"/>
        </a:p>
      </dgm:t>
    </dgm:pt>
    <dgm:pt modelId="{DF542309-C634-4590-A1C1-50767A87C0E2}" type="sibTrans" cxnId="{A7BDA0A8-DB49-4361-B37C-13EB70993950}">
      <dgm:prSet/>
      <dgm:spPr/>
      <dgm:t>
        <a:bodyPr/>
        <a:lstStyle/>
        <a:p>
          <a:endParaRPr lang="en-US" sz="2800"/>
        </a:p>
      </dgm:t>
    </dgm:pt>
    <dgm:pt modelId="{C3200CCE-866C-4E36-84E2-3D287156B287}">
      <dgm:prSet phldrT="[Text]" custT="1"/>
      <dgm:spPr/>
      <dgm:t>
        <a:bodyPr/>
        <a:lstStyle/>
        <a:p>
          <a:r>
            <a:rPr lang="en-US" sz="2800" dirty="0" smtClean="0"/>
            <a:t>GIS</a:t>
          </a:r>
          <a:endParaRPr lang="en-US" sz="2800" dirty="0"/>
        </a:p>
      </dgm:t>
    </dgm:pt>
    <dgm:pt modelId="{33A1A242-9532-4500-9F04-A2DC4DA6B07E}" type="parTrans" cxnId="{DE6E6B15-D2E5-4843-AC0A-9338D91BFBB9}">
      <dgm:prSet/>
      <dgm:spPr/>
      <dgm:t>
        <a:bodyPr/>
        <a:lstStyle/>
        <a:p>
          <a:endParaRPr lang="en-US" sz="2800"/>
        </a:p>
      </dgm:t>
    </dgm:pt>
    <dgm:pt modelId="{380C266A-A598-4165-A5B7-3FABA04BFA03}" type="sibTrans" cxnId="{DE6E6B15-D2E5-4843-AC0A-9338D91BFBB9}">
      <dgm:prSet/>
      <dgm:spPr/>
      <dgm:t>
        <a:bodyPr/>
        <a:lstStyle/>
        <a:p>
          <a:endParaRPr lang="en-US" sz="2800"/>
        </a:p>
      </dgm:t>
    </dgm:pt>
    <dgm:pt modelId="{E87B8ABC-F6DE-4E93-BCA6-36E3629B22E3}">
      <dgm:prSet phldrT="[Text]" custT="1"/>
      <dgm:spPr/>
      <dgm:t>
        <a:bodyPr/>
        <a:lstStyle/>
        <a:p>
          <a:r>
            <a:rPr lang="en-US" sz="2400" b="1" dirty="0" smtClean="0"/>
            <a:t>Roads</a:t>
          </a:r>
          <a:endParaRPr lang="en-US" sz="2400" b="1" dirty="0"/>
        </a:p>
      </dgm:t>
    </dgm:pt>
    <dgm:pt modelId="{4F6F174B-5316-4F1A-A3C6-5065125020CC}" type="parTrans" cxnId="{F37BE122-62A4-4F17-9726-D8C0D7632F24}">
      <dgm:prSet/>
      <dgm:spPr/>
      <dgm:t>
        <a:bodyPr/>
        <a:lstStyle/>
        <a:p>
          <a:endParaRPr lang="en-US" sz="2800"/>
        </a:p>
      </dgm:t>
    </dgm:pt>
    <dgm:pt modelId="{2A03AECE-16A0-4A2B-836D-175A83EA77C9}" type="sibTrans" cxnId="{F37BE122-62A4-4F17-9726-D8C0D7632F24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28737-BCAA-4D4B-8895-AF4E2E1ABE5F}" type="pres">
      <dgm:prSet presAssocID="{8A7C80EB-D02B-4E23-88A8-2DB749779567}" presName="compNode" presStyleCnt="0"/>
      <dgm:spPr/>
    </dgm:pt>
    <dgm:pt modelId="{7E535775-2EAD-4F39-B199-3226CCD56348}" type="pres">
      <dgm:prSet presAssocID="{8A7C80EB-D02B-4E23-88A8-2DB749779567}" presName="noGeometry" presStyleCnt="0"/>
      <dgm:spPr/>
    </dgm:pt>
    <dgm:pt modelId="{7005632B-B489-4A03-93DA-3808F3EB25D2}" type="pres">
      <dgm:prSet presAssocID="{8A7C80EB-D02B-4E23-88A8-2DB749779567}" presName="childTextVisible" presStyleLbl="bgAccFollowNode1" presStyleIdx="0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85AE-B9C0-4622-B172-E9878876A12F}" type="pres">
      <dgm:prSet presAssocID="{8A7C80EB-D02B-4E23-88A8-2DB749779567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B6FDE58-087C-4528-A3CB-6B214A4DA644}" type="pres">
      <dgm:prSet presAssocID="{8A7C80EB-D02B-4E23-88A8-2DB74977956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0D35-8469-40CD-A134-E4D843D576A0}" type="pres">
      <dgm:prSet presAssocID="{8A7C80EB-D02B-4E23-88A8-2DB749779567}" presName="aSpace" presStyleCnt="0"/>
      <dgm:spPr/>
    </dgm:pt>
    <dgm:pt modelId="{99E5E3C2-6C0E-4EC7-B101-2A8302926B99}" type="pres">
      <dgm:prSet presAssocID="{D0EF543C-B4BA-42A5-BABF-CAF8B2A98A8D}" presName="compNode" presStyleCnt="0"/>
      <dgm:spPr/>
    </dgm:pt>
    <dgm:pt modelId="{E2384EBD-2B53-446E-903F-6BAB3A1B2C62}" type="pres">
      <dgm:prSet presAssocID="{D0EF543C-B4BA-42A5-BABF-CAF8B2A98A8D}" presName="noGeometry" presStyleCnt="0"/>
      <dgm:spPr/>
    </dgm:pt>
    <dgm:pt modelId="{421D4343-5CAC-44AC-AF7A-9D0DFA373CA0}" type="pres">
      <dgm:prSet presAssocID="{D0EF543C-B4BA-42A5-BABF-CAF8B2A98A8D}" presName="childTextVisible" presStyleLbl="bgAccFollowNode1" presStyleIdx="1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4A78-682F-4A38-8807-29E872E0ED13}" type="pres">
      <dgm:prSet presAssocID="{D0EF543C-B4BA-42A5-BABF-CAF8B2A98A8D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BB03F16B-6975-426D-89C6-D0BC591A32E6}" type="pres">
      <dgm:prSet presAssocID="{D0EF543C-B4BA-42A5-BABF-CAF8B2A98A8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77DB9-CB0A-4A38-A38B-13BF6C3AF22B}" type="pres">
      <dgm:prSet presAssocID="{D0EF543C-B4BA-42A5-BABF-CAF8B2A98A8D}" presName="aSpace" presStyleCnt="0"/>
      <dgm:spPr/>
    </dgm:pt>
    <dgm:pt modelId="{EC994833-438C-4DC7-8F8E-9C9F4B610D5A}" type="pres">
      <dgm:prSet presAssocID="{4B101109-7A16-40B8-92BF-15F1B484742A}" presName="compNode" presStyleCnt="0"/>
      <dgm:spPr/>
    </dgm:pt>
    <dgm:pt modelId="{D754E137-5A1A-425C-BF05-CFB3014B496C}" type="pres">
      <dgm:prSet presAssocID="{4B101109-7A16-40B8-92BF-15F1B484742A}" presName="noGeometry" presStyleCnt="0"/>
      <dgm:spPr/>
    </dgm:pt>
    <dgm:pt modelId="{E48953B4-3ED6-4F78-B950-6ED606F9E7D8}" type="pres">
      <dgm:prSet presAssocID="{4B101109-7A16-40B8-92BF-15F1B484742A}" presName="childTextVisible" presStyleLbl="bgAccFollowNode1" presStyleIdx="2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880F-BAE9-4F89-9405-E760F6EF32C4}" type="pres">
      <dgm:prSet presAssocID="{4B101109-7A16-40B8-92BF-15F1B484742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EFB2D5C0-E7F2-4141-9E1F-C8FF02A10AF4}" type="pres">
      <dgm:prSet presAssocID="{4B101109-7A16-40B8-92BF-15F1B484742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AA987-D54F-43BF-81C0-D0FEC481F469}" type="pres">
      <dgm:prSet presAssocID="{4B101109-7A16-40B8-92BF-15F1B484742A}" presName="aSpace" presStyleCnt="0"/>
      <dgm:spPr/>
    </dgm:pt>
    <dgm:pt modelId="{EA5FDC21-24B8-4FD2-9A23-BF7D9E652BE2}" type="pres">
      <dgm:prSet presAssocID="{7B793835-6AD4-4B53-94D5-B77D59D649F6}" presName="compNode" presStyleCnt="0"/>
      <dgm:spPr/>
    </dgm:pt>
    <dgm:pt modelId="{EC6C780C-9DA9-4073-B076-D2881FA2EDAE}" type="pres">
      <dgm:prSet presAssocID="{7B793835-6AD4-4B53-94D5-B77D59D649F6}" presName="noGeometry" presStyleCnt="0"/>
      <dgm:spPr/>
    </dgm:pt>
    <dgm:pt modelId="{C89716A4-7F9B-42AE-8D0F-7682BC51CDEB}" type="pres">
      <dgm:prSet presAssocID="{7B793835-6AD4-4B53-94D5-B77D59D649F6}" presName="childTextVisible" presStyleLbl="bgAccFollowNode1" presStyleIdx="3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2CBE0-0BD7-475A-AEC2-DC63358FF451}" type="pres">
      <dgm:prSet presAssocID="{7B793835-6AD4-4B53-94D5-B77D59D649F6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3135F009-1CA5-4915-8347-06B0E27EF54A}" type="pres">
      <dgm:prSet presAssocID="{7B793835-6AD4-4B53-94D5-B77D59D649F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92DBA-CF4B-403E-BFC1-D3182FE08610}" type="presOf" srcId="{E87B8ABC-F6DE-4E93-BCA6-36E3629B22E3}" destId="{C89716A4-7F9B-42AE-8D0F-7682BC51CDEB}" srcOrd="0" destOrd="0" presId="urn:microsoft.com/office/officeart/2005/8/layout/hProcess6"/>
    <dgm:cxn modelId="{2FEFC1CB-F14C-4383-A37B-4CDE3C3805AF}" type="presOf" srcId="{D0EF543C-B4BA-42A5-BABF-CAF8B2A98A8D}" destId="{BB03F16B-6975-426D-89C6-D0BC591A32E6}" srcOrd="0" destOrd="0" presId="urn:microsoft.com/office/officeart/2005/8/layout/hProcess6"/>
    <dgm:cxn modelId="{DE6E6B15-D2E5-4843-AC0A-9338D91BFBB9}" srcId="{4B101109-7A16-40B8-92BF-15F1B484742A}" destId="{C3200CCE-866C-4E36-84E2-3D287156B287}" srcOrd="0" destOrd="0" parTransId="{33A1A242-9532-4500-9F04-A2DC4DA6B07E}" sibTransId="{380C266A-A598-4165-A5B7-3FABA04BFA03}"/>
    <dgm:cxn modelId="{9E63B187-A56A-4AEF-8110-B140E3AFC1F5}" srcId="{8A7C80EB-D02B-4E23-88A8-2DB749779567}" destId="{76658AF5-8E43-4F30-BC7D-B7876B4B942F}" srcOrd="0" destOrd="0" parTransId="{A72191EC-8720-4D09-B7C9-D56CCE3C02D3}" sibTransId="{007B8582-864C-4B5F-BCD6-6E38F0207F3E}"/>
    <dgm:cxn modelId="{20655C51-D4E2-49AC-8B69-11783340BE86}" type="presOf" srcId="{76658AF5-8E43-4F30-BC7D-B7876B4B942F}" destId="{7005632B-B489-4A03-93DA-3808F3EB25D2}" srcOrd="0" destOrd="0" presId="urn:microsoft.com/office/officeart/2005/8/layout/hProcess6"/>
    <dgm:cxn modelId="{306361E5-1AB7-4A39-99BE-3D8D3F90FA9B}" type="presOf" srcId="{E87B8ABC-F6DE-4E93-BCA6-36E3629B22E3}" destId="{B1C2CBE0-0BD7-475A-AEC2-DC63358FF451}" srcOrd="1" destOrd="0" presId="urn:microsoft.com/office/officeart/2005/8/layout/hProcess6"/>
    <dgm:cxn modelId="{0E541B1C-E2C3-4ECC-B628-825052F4296E}" type="presOf" srcId="{99319387-4DD8-474D-BF20-62B1A73A2CD0}" destId="{096A4A78-682F-4A38-8807-29E872E0ED13}" srcOrd="1" destOrd="0" presId="urn:microsoft.com/office/officeart/2005/8/layout/hProcess6"/>
    <dgm:cxn modelId="{92B476D0-EB40-4699-81A3-6DF2797953B6}" srcId="{41455A2F-BE40-4EFA-BE11-06CF4642F49A}" destId="{7B793835-6AD4-4B53-94D5-B77D59D649F6}" srcOrd="3" destOrd="0" parTransId="{F1CF0753-34EC-4A2D-8C18-BE0ADA58F1FC}" sibTransId="{38ADDE9D-EC88-45A3-AF45-621548715BCA}"/>
    <dgm:cxn modelId="{72983217-E09D-4852-9017-7952C2A6442B}" type="presOf" srcId="{8A7C80EB-D02B-4E23-88A8-2DB749779567}" destId="{7B6FDE58-087C-4528-A3CB-6B214A4DA644}" srcOrd="0" destOrd="0" presId="urn:microsoft.com/office/officeart/2005/8/layout/hProcess6"/>
    <dgm:cxn modelId="{A7BDA0A8-DB49-4361-B37C-13EB70993950}" srcId="{D0EF543C-B4BA-42A5-BABF-CAF8B2A98A8D}" destId="{99319387-4DD8-474D-BF20-62B1A73A2CD0}" srcOrd="0" destOrd="0" parTransId="{3CD9AA71-E998-4199-93CE-818032A23423}" sibTransId="{DF542309-C634-4590-A1C1-50767A87C0E2}"/>
    <dgm:cxn modelId="{331CAD2E-4290-4AED-80BE-5673A0D0B7E8}" type="presOf" srcId="{41455A2F-BE40-4EFA-BE11-06CF4642F49A}" destId="{1E1A33B9-379B-4148-B0D6-B7652E1AFC1F}" srcOrd="0" destOrd="0" presId="urn:microsoft.com/office/officeart/2005/8/layout/hProcess6"/>
    <dgm:cxn modelId="{FB42FA22-5E61-4FAF-9057-EDC71BB09611}" srcId="{41455A2F-BE40-4EFA-BE11-06CF4642F49A}" destId="{4B101109-7A16-40B8-92BF-15F1B484742A}" srcOrd="2" destOrd="0" parTransId="{9C48C68C-8AFB-451B-9754-ED560E211BF4}" sibTransId="{4221B0EC-4F9D-43EF-A43F-1B4F7FA4F15B}"/>
    <dgm:cxn modelId="{7144134B-7053-42ED-B48A-01B9000D3CE8}" type="presOf" srcId="{76658AF5-8E43-4F30-BC7D-B7876B4B942F}" destId="{893385AE-B9C0-4622-B172-E9878876A12F}" srcOrd="1" destOrd="0" presId="urn:microsoft.com/office/officeart/2005/8/layout/hProcess6"/>
    <dgm:cxn modelId="{DCF6270E-C80F-4079-9881-03D23F81604A}" type="presOf" srcId="{7B793835-6AD4-4B53-94D5-B77D59D649F6}" destId="{3135F009-1CA5-4915-8347-06B0E27EF54A}" srcOrd="0" destOrd="0" presId="urn:microsoft.com/office/officeart/2005/8/layout/hProcess6"/>
    <dgm:cxn modelId="{ACBDDB46-4F60-4687-A7B7-DBD2EAA45B81}" srcId="{41455A2F-BE40-4EFA-BE11-06CF4642F49A}" destId="{D0EF543C-B4BA-42A5-BABF-CAF8B2A98A8D}" srcOrd="1" destOrd="0" parTransId="{4D7A8245-CEB1-48E3-98D8-B0A78610E70E}" sibTransId="{0DB1D582-6DBF-4468-AC7C-7BCB10E98BFC}"/>
    <dgm:cxn modelId="{8E890AC9-A2D3-4E67-A0A2-947950A02478}" type="presOf" srcId="{99319387-4DD8-474D-BF20-62B1A73A2CD0}" destId="{421D4343-5CAC-44AC-AF7A-9D0DFA373CA0}" srcOrd="0" destOrd="0" presId="urn:microsoft.com/office/officeart/2005/8/layout/hProcess6"/>
    <dgm:cxn modelId="{36013456-B060-4D3C-BB87-6437ED20AC4D}" type="presOf" srcId="{C3200CCE-866C-4E36-84E2-3D287156B287}" destId="{E48953B4-3ED6-4F78-B950-6ED606F9E7D8}" srcOrd="0" destOrd="0" presId="urn:microsoft.com/office/officeart/2005/8/layout/hProcess6"/>
    <dgm:cxn modelId="{F37BE122-62A4-4F17-9726-D8C0D7632F24}" srcId="{7B793835-6AD4-4B53-94D5-B77D59D649F6}" destId="{E87B8ABC-F6DE-4E93-BCA6-36E3629B22E3}" srcOrd="0" destOrd="0" parTransId="{4F6F174B-5316-4F1A-A3C6-5065125020CC}" sibTransId="{2A03AECE-16A0-4A2B-836D-175A83EA77C9}"/>
    <dgm:cxn modelId="{F5FF8315-42A4-408A-9B75-4068D85163D1}" type="presOf" srcId="{4B101109-7A16-40B8-92BF-15F1B484742A}" destId="{EFB2D5C0-E7F2-4141-9E1F-C8FF02A10AF4}" srcOrd="0" destOrd="0" presId="urn:microsoft.com/office/officeart/2005/8/layout/hProcess6"/>
    <dgm:cxn modelId="{9A628540-99D5-4345-9282-B50EF94A71D4}" type="presOf" srcId="{C3200CCE-866C-4E36-84E2-3D287156B287}" destId="{3678880F-BAE9-4F89-9405-E760F6EF32C4}" srcOrd="1" destOrd="0" presId="urn:microsoft.com/office/officeart/2005/8/layout/hProcess6"/>
    <dgm:cxn modelId="{EED0CAB9-B630-43EC-9145-90C71FA114E3}" srcId="{41455A2F-BE40-4EFA-BE11-06CF4642F49A}" destId="{8A7C80EB-D02B-4E23-88A8-2DB749779567}" srcOrd="0" destOrd="0" parTransId="{51F08FDB-4BB6-48B4-8555-BDD7FD459563}" sibTransId="{52733245-1595-4B7B-85FD-EA50CD242848}"/>
    <dgm:cxn modelId="{285CB904-D12B-4736-BA20-3C1E74C457E9}" type="presParOf" srcId="{1E1A33B9-379B-4148-B0D6-B7652E1AFC1F}" destId="{63128737-BCAA-4D4B-8895-AF4E2E1ABE5F}" srcOrd="0" destOrd="0" presId="urn:microsoft.com/office/officeart/2005/8/layout/hProcess6"/>
    <dgm:cxn modelId="{335EFBBB-A43F-48C8-B345-52904C2FED62}" type="presParOf" srcId="{63128737-BCAA-4D4B-8895-AF4E2E1ABE5F}" destId="{7E535775-2EAD-4F39-B199-3226CCD56348}" srcOrd="0" destOrd="0" presId="urn:microsoft.com/office/officeart/2005/8/layout/hProcess6"/>
    <dgm:cxn modelId="{ED9E6475-A4A4-4E1A-8851-6A2CD4A460E8}" type="presParOf" srcId="{63128737-BCAA-4D4B-8895-AF4E2E1ABE5F}" destId="{7005632B-B489-4A03-93DA-3808F3EB25D2}" srcOrd="1" destOrd="0" presId="urn:microsoft.com/office/officeart/2005/8/layout/hProcess6"/>
    <dgm:cxn modelId="{FE00725F-E289-4AD3-BA57-6DB3F520AE06}" type="presParOf" srcId="{63128737-BCAA-4D4B-8895-AF4E2E1ABE5F}" destId="{893385AE-B9C0-4622-B172-E9878876A12F}" srcOrd="2" destOrd="0" presId="urn:microsoft.com/office/officeart/2005/8/layout/hProcess6"/>
    <dgm:cxn modelId="{79FF43BA-2342-4602-8477-C23DB0E15B6D}" type="presParOf" srcId="{63128737-BCAA-4D4B-8895-AF4E2E1ABE5F}" destId="{7B6FDE58-087C-4528-A3CB-6B214A4DA644}" srcOrd="3" destOrd="0" presId="urn:microsoft.com/office/officeart/2005/8/layout/hProcess6"/>
    <dgm:cxn modelId="{909A690A-2E7F-4BCA-B30C-A36036754872}" type="presParOf" srcId="{1E1A33B9-379B-4148-B0D6-B7652E1AFC1F}" destId="{FC450D35-8469-40CD-A134-E4D843D576A0}" srcOrd="1" destOrd="0" presId="urn:microsoft.com/office/officeart/2005/8/layout/hProcess6"/>
    <dgm:cxn modelId="{58CE7A8D-6079-4145-A101-F2158FE16DFC}" type="presParOf" srcId="{1E1A33B9-379B-4148-B0D6-B7652E1AFC1F}" destId="{99E5E3C2-6C0E-4EC7-B101-2A8302926B99}" srcOrd="2" destOrd="0" presId="urn:microsoft.com/office/officeart/2005/8/layout/hProcess6"/>
    <dgm:cxn modelId="{9CDF253A-B6D0-4655-8F97-60479E3F1DE2}" type="presParOf" srcId="{99E5E3C2-6C0E-4EC7-B101-2A8302926B99}" destId="{E2384EBD-2B53-446E-903F-6BAB3A1B2C62}" srcOrd="0" destOrd="0" presId="urn:microsoft.com/office/officeart/2005/8/layout/hProcess6"/>
    <dgm:cxn modelId="{A82DFF77-9C96-4F81-AB0F-EF78D2ED7AED}" type="presParOf" srcId="{99E5E3C2-6C0E-4EC7-B101-2A8302926B99}" destId="{421D4343-5CAC-44AC-AF7A-9D0DFA373CA0}" srcOrd="1" destOrd="0" presId="urn:microsoft.com/office/officeart/2005/8/layout/hProcess6"/>
    <dgm:cxn modelId="{455C6E6A-DCCC-42A5-9723-9FED4D3CC0C5}" type="presParOf" srcId="{99E5E3C2-6C0E-4EC7-B101-2A8302926B99}" destId="{096A4A78-682F-4A38-8807-29E872E0ED13}" srcOrd="2" destOrd="0" presId="urn:microsoft.com/office/officeart/2005/8/layout/hProcess6"/>
    <dgm:cxn modelId="{5C81444A-813F-4EFB-8884-6AAB7F1AB855}" type="presParOf" srcId="{99E5E3C2-6C0E-4EC7-B101-2A8302926B99}" destId="{BB03F16B-6975-426D-89C6-D0BC591A32E6}" srcOrd="3" destOrd="0" presId="urn:microsoft.com/office/officeart/2005/8/layout/hProcess6"/>
    <dgm:cxn modelId="{03B16A18-3349-424F-81AC-63F84325DBA8}" type="presParOf" srcId="{1E1A33B9-379B-4148-B0D6-B7652E1AFC1F}" destId="{3A477DB9-CB0A-4A38-A38B-13BF6C3AF22B}" srcOrd="3" destOrd="0" presId="urn:microsoft.com/office/officeart/2005/8/layout/hProcess6"/>
    <dgm:cxn modelId="{C97BD503-0DA6-4FCF-9EEB-A92DEDEAB486}" type="presParOf" srcId="{1E1A33B9-379B-4148-B0D6-B7652E1AFC1F}" destId="{EC994833-438C-4DC7-8F8E-9C9F4B610D5A}" srcOrd="4" destOrd="0" presId="urn:microsoft.com/office/officeart/2005/8/layout/hProcess6"/>
    <dgm:cxn modelId="{FFA96D3A-F12D-406A-855C-4B31903E11EC}" type="presParOf" srcId="{EC994833-438C-4DC7-8F8E-9C9F4B610D5A}" destId="{D754E137-5A1A-425C-BF05-CFB3014B496C}" srcOrd="0" destOrd="0" presId="urn:microsoft.com/office/officeart/2005/8/layout/hProcess6"/>
    <dgm:cxn modelId="{A8CA522A-0589-4087-9A61-9956EF96E6A6}" type="presParOf" srcId="{EC994833-438C-4DC7-8F8E-9C9F4B610D5A}" destId="{E48953B4-3ED6-4F78-B950-6ED606F9E7D8}" srcOrd="1" destOrd="0" presId="urn:microsoft.com/office/officeart/2005/8/layout/hProcess6"/>
    <dgm:cxn modelId="{AE2FC62E-C363-471C-8787-F60B463F0B93}" type="presParOf" srcId="{EC994833-438C-4DC7-8F8E-9C9F4B610D5A}" destId="{3678880F-BAE9-4F89-9405-E760F6EF32C4}" srcOrd="2" destOrd="0" presId="urn:microsoft.com/office/officeart/2005/8/layout/hProcess6"/>
    <dgm:cxn modelId="{4009892C-D0DF-48E3-AA8B-9942FC75955E}" type="presParOf" srcId="{EC994833-438C-4DC7-8F8E-9C9F4B610D5A}" destId="{EFB2D5C0-E7F2-4141-9E1F-C8FF02A10AF4}" srcOrd="3" destOrd="0" presId="urn:microsoft.com/office/officeart/2005/8/layout/hProcess6"/>
    <dgm:cxn modelId="{9DCCD54B-A850-4AF4-8F12-C10B8A82CD6A}" type="presParOf" srcId="{1E1A33B9-379B-4148-B0D6-B7652E1AFC1F}" destId="{AD7AA987-D54F-43BF-81C0-D0FEC481F469}" srcOrd="5" destOrd="0" presId="urn:microsoft.com/office/officeart/2005/8/layout/hProcess6"/>
    <dgm:cxn modelId="{FB977EB4-CC15-49F2-A108-04B7BA649A9E}" type="presParOf" srcId="{1E1A33B9-379B-4148-B0D6-B7652E1AFC1F}" destId="{EA5FDC21-24B8-4FD2-9A23-BF7D9E652BE2}" srcOrd="6" destOrd="0" presId="urn:microsoft.com/office/officeart/2005/8/layout/hProcess6"/>
    <dgm:cxn modelId="{E671E604-A303-47A6-9AFF-5677421858D9}" type="presParOf" srcId="{EA5FDC21-24B8-4FD2-9A23-BF7D9E652BE2}" destId="{EC6C780C-9DA9-4073-B076-D2881FA2EDAE}" srcOrd="0" destOrd="0" presId="urn:microsoft.com/office/officeart/2005/8/layout/hProcess6"/>
    <dgm:cxn modelId="{D667A9E7-1F7D-4F82-9A5E-7D19D44CDF0A}" type="presParOf" srcId="{EA5FDC21-24B8-4FD2-9A23-BF7D9E652BE2}" destId="{C89716A4-7F9B-42AE-8D0F-7682BC51CDEB}" srcOrd="1" destOrd="0" presId="urn:microsoft.com/office/officeart/2005/8/layout/hProcess6"/>
    <dgm:cxn modelId="{C496F6F9-90E9-40CE-8624-3E5924845E70}" type="presParOf" srcId="{EA5FDC21-24B8-4FD2-9A23-BF7D9E652BE2}" destId="{B1C2CBE0-0BD7-475A-AEC2-DC63358FF451}" srcOrd="2" destOrd="0" presId="urn:microsoft.com/office/officeart/2005/8/layout/hProcess6"/>
    <dgm:cxn modelId="{C731F4CC-EB12-4123-939E-2230C3CBDE47}" type="presParOf" srcId="{EA5FDC21-24B8-4FD2-9A23-BF7D9E652BE2}" destId="{3135F009-1CA5-4915-8347-06B0E27EF54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C80EB-D02B-4E23-88A8-2DB749779567}">
      <dgm:prSet phldrT="[Text]" custT="1"/>
      <dgm:spPr/>
      <dgm:t>
        <a:bodyPr/>
        <a:lstStyle/>
        <a:p>
          <a:r>
            <a:rPr lang="en-US" sz="2800" dirty="0" smtClean="0"/>
            <a:t>1</a:t>
          </a:r>
          <a:endParaRPr lang="en-US" sz="2800" dirty="0"/>
        </a:p>
      </dgm:t>
    </dgm:pt>
    <dgm:pt modelId="{51F08FDB-4BB6-48B4-8555-BDD7FD459563}" type="parTrans" cxnId="{EED0CAB9-B630-43EC-9145-90C71FA114E3}">
      <dgm:prSet/>
      <dgm:spPr/>
      <dgm:t>
        <a:bodyPr/>
        <a:lstStyle/>
        <a:p>
          <a:endParaRPr lang="en-US" sz="2800"/>
        </a:p>
      </dgm:t>
    </dgm:pt>
    <dgm:pt modelId="{52733245-1595-4B7B-85FD-EA50CD242848}" type="sibTrans" cxnId="{EED0CAB9-B630-43EC-9145-90C71FA114E3}">
      <dgm:prSet/>
      <dgm:spPr/>
      <dgm:t>
        <a:bodyPr/>
        <a:lstStyle/>
        <a:p>
          <a:endParaRPr lang="en-US" sz="2800"/>
        </a:p>
      </dgm:t>
    </dgm:pt>
    <dgm:pt modelId="{76658AF5-8E43-4F30-BC7D-B7876B4B942F}">
      <dgm:prSet phldrT="[Text]" custT="1"/>
      <dgm:spPr/>
      <dgm:t>
        <a:bodyPr/>
        <a:lstStyle/>
        <a:p>
          <a:r>
            <a:rPr lang="en-US" sz="2800" dirty="0" smtClean="0"/>
            <a:t>Intro</a:t>
          </a:r>
          <a:endParaRPr lang="en-US" sz="2800" dirty="0"/>
        </a:p>
      </dgm:t>
    </dgm:pt>
    <dgm:pt modelId="{007B8582-864C-4B5F-BCD6-6E38F0207F3E}" type="sibTrans" cxnId="{9E63B187-A56A-4AEF-8110-B140E3AFC1F5}">
      <dgm:prSet/>
      <dgm:spPr/>
      <dgm:t>
        <a:bodyPr/>
        <a:lstStyle/>
        <a:p>
          <a:endParaRPr lang="en-US" sz="2800"/>
        </a:p>
      </dgm:t>
    </dgm:pt>
    <dgm:pt modelId="{A72191EC-8720-4D09-B7C9-D56CCE3C02D3}" type="parTrans" cxnId="{9E63B187-A56A-4AEF-8110-B140E3AFC1F5}">
      <dgm:prSet/>
      <dgm:spPr/>
      <dgm:t>
        <a:bodyPr/>
        <a:lstStyle/>
        <a:p>
          <a:endParaRPr lang="en-US" sz="2800"/>
        </a:p>
      </dgm:t>
    </dgm:pt>
    <dgm:pt modelId="{D0EF543C-B4BA-42A5-BABF-CAF8B2A98A8D}">
      <dgm:prSet phldrT="[Text]" custT="1"/>
      <dgm:spPr/>
      <dgm:t>
        <a:bodyPr/>
        <a:lstStyle/>
        <a:p>
          <a:r>
            <a:rPr lang="en-US" sz="2800" dirty="0" smtClean="0"/>
            <a:t>2</a:t>
          </a:r>
          <a:endParaRPr lang="en-US" sz="2800" dirty="0"/>
        </a:p>
      </dgm:t>
    </dgm:pt>
    <dgm:pt modelId="{4D7A8245-CEB1-48E3-98D8-B0A78610E70E}" type="parTrans" cxnId="{ACBDDB46-4F60-4687-A7B7-DBD2EAA45B81}">
      <dgm:prSet/>
      <dgm:spPr/>
      <dgm:t>
        <a:bodyPr/>
        <a:lstStyle/>
        <a:p>
          <a:endParaRPr lang="en-US" sz="2800"/>
        </a:p>
      </dgm:t>
    </dgm:pt>
    <dgm:pt modelId="{0DB1D582-6DBF-4468-AC7C-7BCB10E98BFC}" type="sibTrans" cxnId="{ACBDDB46-4F60-4687-A7B7-DBD2EAA45B81}">
      <dgm:prSet/>
      <dgm:spPr/>
      <dgm:t>
        <a:bodyPr/>
        <a:lstStyle/>
        <a:p>
          <a:endParaRPr lang="en-US" sz="2800"/>
        </a:p>
      </dgm:t>
    </dgm:pt>
    <dgm:pt modelId="{99319387-4DD8-474D-BF20-62B1A73A2CD0}">
      <dgm:prSet phldrT="[Text]" custT="1"/>
      <dgm:spPr/>
      <dgm:t>
        <a:bodyPr/>
        <a:lstStyle/>
        <a:p>
          <a:r>
            <a:rPr lang="en-US" sz="2800" dirty="0" smtClean="0"/>
            <a:t>Basics</a:t>
          </a:r>
          <a:endParaRPr lang="en-US" sz="2800" dirty="0"/>
        </a:p>
      </dgm:t>
    </dgm:pt>
    <dgm:pt modelId="{3CD9AA71-E998-4199-93CE-818032A23423}" type="parTrans" cxnId="{A7BDA0A8-DB49-4361-B37C-13EB70993950}">
      <dgm:prSet/>
      <dgm:spPr/>
      <dgm:t>
        <a:bodyPr/>
        <a:lstStyle/>
        <a:p>
          <a:endParaRPr lang="en-US" sz="2800"/>
        </a:p>
      </dgm:t>
    </dgm:pt>
    <dgm:pt modelId="{DF542309-C634-4590-A1C1-50767A87C0E2}" type="sibTrans" cxnId="{A7BDA0A8-DB49-4361-B37C-13EB70993950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28737-BCAA-4D4B-8895-AF4E2E1ABE5F}" type="pres">
      <dgm:prSet presAssocID="{8A7C80EB-D02B-4E23-88A8-2DB749779567}" presName="compNode" presStyleCnt="0"/>
      <dgm:spPr/>
    </dgm:pt>
    <dgm:pt modelId="{7E535775-2EAD-4F39-B199-3226CCD56348}" type="pres">
      <dgm:prSet presAssocID="{8A7C80EB-D02B-4E23-88A8-2DB749779567}" presName="noGeometry" presStyleCnt="0"/>
      <dgm:spPr/>
    </dgm:pt>
    <dgm:pt modelId="{7005632B-B489-4A03-93DA-3808F3EB25D2}" type="pres">
      <dgm:prSet presAssocID="{8A7C80EB-D02B-4E23-88A8-2DB749779567}" presName="childTextVisible" presStyleLbl="bgAccFollowNode1" presStyleIdx="0" presStyleCnt="2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85AE-B9C0-4622-B172-E9878876A12F}" type="pres">
      <dgm:prSet presAssocID="{8A7C80EB-D02B-4E23-88A8-2DB749779567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7B6FDE58-087C-4528-A3CB-6B214A4DA644}" type="pres">
      <dgm:prSet presAssocID="{8A7C80EB-D02B-4E23-88A8-2DB74977956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0D35-8469-40CD-A134-E4D843D576A0}" type="pres">
      <dgm:prSet presAssocID="{8A7C80EB-D02B-4E23-88A8-2DB749779567}" presName="aSpace" presStyleCnt="0"/>
      <dgm:spPr/>
    </dgm:pt>
    <dgm:pt modelId="{99E5E3C2-6C0E-4EC7-B101-2A8302926B99}" type="pres">
      <dgm:prSet presAssocID="{D0EF543C-B4BA-42A5-BABF-CAF8B2A98A8D}" presName="compNode" presStyleCnt="0"/>
      <dgm:spPr/>
    </dgm:pt>
    <dgm:pt modelId="{E2384EBD-2B53-446E-903F-6BAB3A1B2C62}" type="pres">
      <dgm:prSet presAssocID="{D0EF543C-B4BA-42A5-BABF-CAF8B2A98A8D}" presName="noGeometry" presStyleCnt="0"/>
      <dgm:spPr/>
    </dgm:pt>
    <dgm:pt modelId="{421D4343-5CAC-44AC-AF7A-9D0DFA373CA0}" type="pres">
      <dgm:prSet presAssocID="{D0EF543C-B4BA-42A5-BABF-CAF8B2A98A8D}" presName="childTextVisible" presStyleLbl="bgAccFollowNode1" presStyleIdx="1" presStyleCnt="2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4A78-682F-4A38-8807-29E872E0ED13}" type="pres">
      <dgm:prSet presAssocID="{D0EF543C-B4BA-42A5-BABF-CAF8B2A98A8D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BB03F16B-6975-426D-89C6-D0BC591A32E6}" type="pres">
      <dgm:prSet presAssocID="{D0EF543C-B4BA-42A5-BABF-CAF8B2A98A8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22FAA-485E-4E05-A07A-18E097D54DEE}" type="presOf" srcId="{41455A2F-BE40-4EFA-BE11-06CF4642F49A}" destId="{1E1A33B9-379B-4148-B0D6-B7652E1AFC1F}" srcOrd="0" destOrd="0" presId="urn:microsoft.com/office/officeart/2005/8/layout/hProcess6"/>
    <dgm:cxn modelId="{83373A1D-7E22-4861-96F9-73AFDE1D3028}" type="presOf" srcId="{76658AF5-8E43-4F30-BC7D-B7876B4B942F}" destId="{7005632B-B489-4A03-93DA-3808F3EB25D2}" srcOrd="0" destOrd="0" presId="urn:microsoft.com/office/officeart/2005/8/layout/hProcess6"/>
    <dgm:cxn modelId="{A7BDA0A8-DB49-4361-B37C-13EB70993950}" srcId="{D0EF543C-B4BA-42A5-BABF-CAF8B2A98A8D}" destId="{99319387-4DD8-474D-BF20-62B1A73A2CD0}" srcOrd="0" destOrd="0" parTransId="{3CD9AA71-E998-4199-93CE-818032A23423}" sibTransId="{DF542309-C634-4590-A1C1-50767A87C0E2}"/>
    <dgm:cxn modelId="{9E63B187-A56A-4AEF-8110-B140E3AFC1F5}" srcId="{8A7C80EB-D02B-4E23-88A8-2DB749779567}" destId="{76658AF5-8E43-4F30-BC7D-B7876B4B942F}" srcOrd="0" destOrd="0" parTransId="{A72191EC-8720-4D09-B7C9-D56CCE3C02D3}" sibTransId="{007B8582-864C-4B5F-BCD6-6E38F0207F3E}"/>
    <dgm:cxn modelId="{EED0CAB9-B630-43EC-9145-90C71FA114E3}" srcId="{41455A2F-BE40-4EFA-BE11-06CF4642F49A}" destId="{8A7C80EB-D02B-4E23-88A8-2DB749779567}" srcOrd="0" destOrd="0" parTransId="{51F08FDB-4BB6-48B4-8555-BDD7FD459563}" sibTransId="{52733245-1595-4B7B-85FD-EA50CD242848}"/>
    <dgm:cxn modelId="{B02A4A68-2540-4913-B54C-69FDA14B7B0E}" type="presOf" srcId="{76658AF5-8E43-4F30-BC7D-B7876B4B942F}" destId="{893385AE-B9C0-4622-B172-E9878876A12F}" srcOrd="1" destOrd="0" presId="urn:microsoft.com/office/officeart/2005/8/layout/hProcess6"/>
    <dgm:cxn modelId="{ACBDDB46-4F60-4687-A7B7-DBD2EAA45B81}" srcId="{41455A2F-BE40-4EFA-BE11-06CF4642F49A}" destId="{D0EF543C-B4BA-42A5-BABF-CAF8B2A98A8D}" srcOrd="1" destOrd="0" parTransId="{4D7A8245-CEB1-48E3-98D8-B0A78610E70E}" sibTransId="{0DB1D582-6DBF-4468-AC7C-7BCB10E98BFC}"/>
    <dgm:cxn modelId="{CEE30773-BAE9-4829-93DE-39FC27A6B921}" type="presOf" srcId="{8A7C80EB-D02B-4E23-88A8-2DB749779567}" destId="{7B6FDE58-087C-4528-A3CB-6B214A4DA644}" srcOrd="0" destOrd="0" presId="urn:microsoft.com/office/officeart/2005/8/layout/hProcess6"/>
    <dgm:cxn modelId="{C6BEB114-4C66-40AD-820C-2959A22821A1}" type="presOf" srcId="{99319387-4DD8-474D-BF20-62B1A73A2CD0}" destId="{421D4343-5CAC-44AC-AF7A-9D0DFA373CA0}" srcOrd="0" destOrd="0" presId="urn:microsoft.com/office/officeart/2005/8/layout/hProcess6"/>
    <dgm:cxn modelId="{5024D45E-EF57-4C5E-8AB9-CCB48B2CC5ED}" type="presOf" srcId="{D0EF543C-B4BA-42A5-BABF-CAF8B2A98A8D}" destId="{BB03F16B-6975-426D-89C6-D0BC591A32E6}" srcOrd="0" destOrd="0" presId="urn:microsoft.com/office/officeart/2005/8/layout/hProcess6"/>
    <dgm:cxn modelId="{AA80D661-0775-4B90-B969-2239025168A7}" type="presOf" srcId="{99319387-4DD8-474D-BF20-62B1A73A2CD0}" destId="{096A4A78-682F-4A38-8807-29E872E0ED13}" srcOrd="1" destOrd="0" presId="urn:microsoft.com/office/officeart/2005/8/layout/hProcess6"/>
    <dgm:cxn modelId="{029881D0-E2E4-4718-880A-127FF4018E1A}" type="presParOf" srcId="{1E1A33B9-379B-4148-B0D6-B7652E1AFC1F}" destId="{63128737-BCAA-4D4B-8895-AF4E2E1ABE5F}" srcOrd="0" destOrd="0" presId="urn:microsoft.com/office/officeart/2005/8/layout/hProcess6"/>
    <dgm:cxn modelId="{67C23292-BA68-4F31-92D1-A91E0030BF9B}" type="presParOf" srcId="{63128737-BCAA-4D4B-8895-AF4E2E1ABE5F}" destId="{7E535775-2EAD-4F39-B199-3226CCD56348}" srcOrd="0" destOrd="0" presId="urn:microsoft.com/office/officeart/2005/8/layout/hProcess6"/>
    <dgm:cxn modelId="{580EC70D-F665-4F92-AECF-CFEACF118A45}" type="presParOf" srcId="{63128737-BCAA-4D4B-8895-AF4E2E1ABE5F}" destId="{7005632B-B489-4A03-93DA-3808F3EB25D2}" srcOrd="1" destOrd="0" presId="urn:microsoft.com/office/officeart/2005/8/layout/hProcess6"/>
    <dgm:cxn modelId="{E6E981D6-3DC2-4E9B-8322-408AB2085774}" type="presParOf" srcId="{63128737-BCAA-4D4B-8895-AF4E2E1ABE5F}" destId="{893385AE-B9C0-4622-B172-E9878876A12F}" srcOrd="2" destOrd="0" presId="urn:microsoft.com/office/officeart/2005/8/layout/hProcess6"/>
    <dgm:cxn modelId="{39BCCFE1-8761-4C7A-AF5B-F49A75A99969}" type="presParOf" srcId="{63128737-BCAA-4D4B-8895-AF4E2E1ABE5F}" destId="{7B6FDE58-087C-4528-A3CB-6B214A4DA644}" srcOrd="3" destOrd="0" presId="urn:microsoft.com/office/officeart/2005/8/layout/hProcess6"/>
    <dgm:cxn modelId="{F95C7895-0EDC-4599-B2FF-27E51C86E3B5}" type="presParOf" srcId="{1E1A33B9-379B-4148-B0D6-B7652E1AFC1F}" destId="{FC450D35-8469-40CD-A134-E4D843D576A0}" srcOrd="1" destOrd="0" presId="urn:microsoft.com/office/officeart/2005/8/layout/hProcess6"/>
    <dgm:cxn modelId="{84EE4140-22E8-47B1-B9E7-97753A0DC561}" type="presParOf" srcId="{1E1A33B9-379B-4148-B0D6-B7652E1AFC1F}" destId="{99E5E3C2-6C0E-4EC7-B101-2A8302926B99}" srcOrd="2" destOrd="0" presId="urn:microsoft.com/office/officeart/2005/8/layout/hProcess6"/>
    <dgm:cxn modelId="{17B333EC-ADDB-46D4-8011-04B7A1B41CA9}" type="presParOf" srcId="{99E5E3C2-6C0E-4EC7-B101-2A8302926B99}" destId="{E2384EBD-2B53-446E-903F-6BAB3A1B2C62}" srcOrd="0" destOrd="0" presId="urn:microsoft.com/office/officeart/2005/8/layout/hProcess6"/>
    <dgm:cxn modelId="{3F5EFD04-3FF8-4DD5-A8A8-F5010109EB96}" type="presParOf" srcId="{99E5E3C2-6C0E-4EC7-B101-2A8302926B99}" destId="{421D4343-5CAC-44AC-AF7A-9D0DFA373CA0}" srcOrd="1" destOrd="0" presId="urn:microsoft.com/office/officeart/2005/8/layout/hProcess6"/>
    <dgm:cxn modelId="{5CA699F3-7B9A-465B-B64A-434B0159C1CB}" type="presParOf" srcId="{99E5E3C2-6C0E-4EC7-B101-2A8302926B99}" destId="{096A4A78-682F-4A38-8807-29E872E0ED13}" srcOrd="2" destOrd="0" presId="urn:microsoft.com/office/officeart/2005/8/layout/hProcess6"/>
    <dgm:cxn modelId="{00A7D849-3A81-42B8-85A4-DC7F4211A289}" type="presParOf" srcId="{99E5E3C2-6C0E-4EC7-B101-2A8302926B99}" destId="{BB03F16B-6975-426D-89C6-D0BC591A32E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C80EB-D02B-4E23-88A8-2DB749779567}">
      <dgm:prSet phldrT="[Text]" custT="1"/>
      <dgm:spPr/>
      <dgm:t>
        <a:bodyPr/>
        <a:lstStyle/>
        <a:p>
          <a:r>
            <a:rPr lang="en-US" sz="2800" dirty="0" smtClean="0"/>
            <a:t>1</a:t>
          </a:r>
          <a:endParaRPr lang="en-US" sz="2800" dirty="0"/>
        </a:p>
      </dgm:t>
    </dgm:pt>
    <dgm:pt modelId="{51F08FDB-4BB6-48B4-8555-BDD7FD459563}" type="parTrans" cxnId="{EED0CAB9-B630-43EC-9145-90C71FA114E3}">
      <dgm:prSet/>
      <dgm:spPr/>
      <dgm:t>
        <a:bodyPr/>
        <a:lstStyle/>
        <a:p>
          <a:endParaRPr lang="en-US" sz="2800"/>
        </a:p>
      </dgm:t>
    </dgm:pt>
    <dgm:pt modelId="{52733245-1595-4B7B-85FD-EA50CD242848}" type="sibTrans" cxnId="{EED0CAB9-B630-43EC-9145-90C71FA114E3}">
      <dgm:prSet/>
      <dgm:spPr/>
      <dgm:t>
        <a:bodyPr/>
        <a:lstStyle/>
        <a:p>
          <a:endParaRPr lang="en-US" sz="2800"/>
        </a:p>
      </dgm:t>
    </dgm:pt>
    <dgm:pt modelId="{76658AF5-8E43-4F30-BC7D-B7876B4B942F}">
      <dgm:prSet phldrT="[Text]" custT="1"/>
      <dgm:spPr/>
      <dgm:t>
        <a:bodyPr/>
        <a:lstStyle/>
        <a:p>
          <a:r>
            <a:rPr lang="en-US" sz="2800" dirty="0" smtClean="0"/>
            <a:t>Intro</a:t>
          </a:r>
          <a:endParaRPr lang="en-US" sz="2800" dirty="0"/>
        </a:p>
      </dgm:t>
    </dgm:pt>
    <dgm:pt modelId="{007B8582-864C-4B5F-BCD6-6E38F0207F3E}" type="sibTrans" cxnId="{9E63B187-A56A-4AEF-8110-B140E3AFC1F5}">
      <dgm:prSet/>
      <dgm:spPr/>
      <dgm:t>
        <a:bodyPr/>
        <a:lstStyle/>
        <a:p>
          <a:endParaRPr lang="en-US" sz="2800"/>
        </a:p>
      </dgm:t>
    </dgm:pt>
    <dgm:pt modelId="{A72191EC-8720-4D09-B7C9-D56CCE3C02D3}" type="parTrans" cxnId="{9E63B187-A56A-4AEF-8110-B140E3AFC1F5}">
      <dgm:prSet/>
      <dgm:spPr/>
      <dgm:t>
        <a:bodyPr/>
        <a:lstStyle/>
        <a:p>
          <a:endParaRPr lang="en-US" sz="2800"/>
        </a:p>
      </dgm:t>
    </dgm:pt>
    <dgm:pt modelId="{D0EF543C-B4BA-42A5-BABF-CAF8B2A98A8D}">
      <dgm:prSet phldrT="[Text]" custT="1"/>
      <dgm:spPr/>
      <dgm:t>
        <a:bodyPr/>
        <a:lstStyle/>
        <a:p>
          <a:r>
            <a:rPr lang="en-US" sz="2800" dirty="0" smtClean="0"/>
            <a:t>2</a:t>
          </a:r>
          <a:endParaRPr lang="en-US" sz="2800" dirty="0"/>
        </a:p>
      </dgm:t>
    </dgm:pt>
    <dgm:pt modelId="{4D7A8245-CEB1-48E3-98D8-B0A78610E70E}" type="parTrans" cxnId="{ACBDDB46-4F60-4687-A7B7-DBD2EAA45B81}">
      <dgm:prSet/>
      <dgm:spPr/>
      <dgm:t>
        <a:bodyPr/>
        <a:lstStyle/>
        <a:p>
          <a:endParaRPr lang="en-US" sz="2800"/>
        </a:p>
      </dgm:t>
    </dgm:pt>
    <dgm:pt modelId="{0DB1D582-6DBF-4468-AC7C-7BCB10E98BFC}" type="sibTrans" cxnId="{ACBDDB46-4F60-4687-A7B7-DBD2EAA45B81}">
      <dgm:prSet/>
      <dgm:spPr/>
      <dgm:t>
        <a:bodyPr/>
        <a:lstStyle/>
        <a:p>
          <a:endParaRPr lang="en-US" sz="2800"/>
        </a:p>
      </dgm:t>
    </dgm:pt>
    <dgm:pt modelId="{4B101109-7A16-40B8-92BF-15F1B484742A}">
      <dgm:prSet phldrT="[Text]" custT="1"/>
      <dgm:spPr/>
      <dgm:t>
        <a:bodyPr/>
        <a:lstStyle/>
        <a:p>
          <a:r>
            <a:rPr lang="en-US" sz="2800" dirty="0" smtClean="0"/>
            <a:t>3</a:t>
          </a:r>
          <a:endParaRPr lang="en-US" sz="2800" dirty="0"/>
        </a:p>
      </dgm:t>
    </dgm:pt>
    <dgm:pt modelId="{9C48C68C-8AFB-451B-9754-ED560E211BF4}" type="parTrans" cxnId="{FB42FA22-5E61-4FAF-9057-EDC71BB09611}">
      <dgm:prSet/>
      <dgm:spPr/>
      <dgm:t>
        <a:bodyPr/>
        <a:lstStyle/>
        <a:p>
          <a:endParaRPr lang="en-US" sz="2800"/>
        </a:p>
      </dgm:t>
    </dgm:pt>
    <dgm:pt modelId="{4221B0EC-4F9D-43EF-A43F-1B4F7FA4F15B}" type="sibTrans" cxnId="{FB42FA22-5E61-4FAF-9057-EDC71BB09611}">
      <dgm:prSet/>
      <dgm:spPr/>
      <dgm:t>
        <a:bodyPr/>
        <a:lstStyle/>
        <a:p>
          <a:endParaRPr lang="en-US" sz="2800"/>
        </a:p>
      </dgm:t>
    </dgm:pt>
    <dgm:pt modelId="{99319387-4DD8-474D-BF20-62B1A73A2CD0}">
      <dgm:prSet phldrT="[Text]" custT="1"/>
      <dgm:spPr/>
      <dgm:t>
        <a:bodyPr/>
        <a:lstStyle/>
        <a:p>
          <a:r>
            <a:rPr lang="en-US" sz="2800" dirty="0" smtClean="0"/>
            <a:t>Basics</a:t>
          </a:r>
          <a:endParaRPr lang="en-US" sz="2800" dirty="0"/>
        </a:p>
      </dgm:t>
    </dgm:pt>
    <dgm:pt modelId="{3CD9AA71-E998-4199-93CE-818032A23423}" type="parTrans" cxnId="{A7BDA0A8-DB49-4361-B37C-13EB70993950}">
      <dgm:prSet/>
      <dgm:spPr/>
      <dgm:t>
        <a:bodyPr/>
        <a:lstStyle/>
        <a:p>
          <a:endParaRPr lang="en-US" sz="2800"/>
        </a:p>
      </dgm:t>
    </dgm:pt>
    <dgm:pt modelId="{DF542309-C634-4590-A1C1-50767A87C0E2}" type="sibTrans" cxnId="{A7BDA0A8-DB49-4361-B37C-13EB70993950}">
      <dgm:prSet/>
      <dgm:spPr/>
      <dgm:t>
        <a:bodyPr/>
        <a:lstStyle/>
        <a:p>
          <a:endParaRPr lang="en-US" sz="2800"/>
        </a:p>
      </dgm:t>
    </dgm:pt>
    <dgm:pt modelId="{C3200CCE-866C-4E36-84E2-3D287156B287}">
      <dgm:prSet phldrT="[Text]" custT="1"/>
      <dgm:spPr/>
      <dgm:t>
        <a:bodyPr/>
        <a:lstStyle/>
        <a:p>
          <a:r>
            <a:rPr lang="en-US" sz="2800" dirty="0" smtClean="0"/>
            <a:t>GIS</a:t>
          </a:r>
          <a:endParaRPr lang="en-US" sz="2800" dirty="0"/>
        </a:p>
      </dgm:t>
    </dgm:pt>
    <dgm:pt modelId="{33A1A242-9532-4500-9F04-A2DC4DA6B07E}" type="parTrans" cxnId="{DE6E6B15-D2E5-4843-AC0A-9338D91BFBB9}">
      <dgm:prSet/>
      <dgm:spPr/>
      <dgm:t>
        <a:bodyPr/>
        <a:lstStyle/>
        <a:p>
          <a:endParaRPr lang="en-US" sz="2800"/>
        </a:p>
      </dgm:t>
    </dgm:pt>
    <dgm:pt modelId="{380C266A-A598-4165-A5B7-3FABA04BFA03}" type="sibTrans" cxnId="{DE6E6B15-D2E5-4843-AC0A-9338D91BFBB9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28737-BCAA-4D4B-8895-AF4E2E1ABE5F}" type="pres">
      <dgm:prSet presAssocID="{8A7C80EB-D02B-4E23-88A8-2DB749779567}" presName="compNode" presStyleCnt="0"/>
      <dgm:spPr/>
    </dgm:pt>
    <dgm:pt modelId="{7E535775-2EAD-4F39-B199-3226CCD56348}" type="pres">
      <dgm:prSet presAssocID="{8A7C80EB-D02B-4E23-88A8-2DB749779567}" presName="noGeometry" presStyleCnt="0"/>
      <dgm:spPr/>
    </dgm:pt>
    <dgm:pt modelId="{7005632B-B489-4A03-93DA-3808F3EB25D2}" type="pres">
      <dgm:prSet presAssocID="{8A7C80EB-D02B-4E23-88A8-2DB749779567}" presName="childTextVisible" presStyleLbl="bgAccFollowNode1" presStyleIdx="0" presStyleCnt="3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85AE-B9C0-4622-B172-E9878876A12F}" type="pres">
      <dgm:prSet presAssocID="{8A7C80EB-D02B-4E23-88A8-2DB749779567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7B6FDE58-087C-4528-A3CB-6B214A4DA644}" type="pres">
      <dgm:prSet presAssocID="{8A7C80EB-D02B-4E23-88A8-2DB74977956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0D35-8469-40CD-A134-E4D843D576A0}" type="pres">
      <dgm:prSet presAssocID="{8A7C80EB-D02B-4E23-88A8-2DB749779567}" presName="aSpace" presStyleCnt="0"/>
      <dgm:spPr/>
    </dgm:pt>
    <dgm:pt modelId="{99E5E3C2-6C0E-4EC7-B101-2A8302926B99}" type="pres">
      <dgm:prSet presAssocID="{D0EF543C-B4BA-42A5-BABF-CAF8B2A98A8D}" presName="compNode" presStyleCnt="0"/>
      <dgm:spPr/>
    </dgm:pt>
    <dgm:pt modelId="{E2384EBD-2B53-446E-903F-6BAB3A1B2C62}" type="pres">
      <dgm:prSet presAssocID="{D0EF543C-B4BA-42A5-BABF-CAF8B2A98A8D}" presName="noGeometry" presStyleCnt="0"/>
      <dgm:spPr/>
    </dgm:pt>
    <dgm:pt modelId="{421D4343-5CAC-44AC-AF7A-9D0DFA373CA0}" type="pres">
      <dgm:prSet presAssocID="{D0EF543C-B4BA-42A5-BABF-CAF8B2A98A8D}" presName="childTextVisible" presStyleLbl="bgAccFollowNode1" presStyleIdx="1" presStyleCnt="3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4A78-682F-4A38-8807-29E872E0ED13}" type="pres">
      <dgm:prSet presAssocID="{D0EF543C-B4BA-42A5-BABF-CAF8B2A98A8D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BB03F16B-6975-426D-89C6-D0BC591A32E6}" type="pres">
      <dgm:prSet presAssocID="{D0EF543C-B4BA-42A5-BABF-CAF8B2A98A8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77DB9-CB0A-4A38-A38B-13BF6C3AF22B}" type="pres">
      <dgm:prSet presAssocID="{D0EF543C-B4BA-42A5-BABF-CAF8B2A98A8D}" presName="aSpace" presStyleCnt="0"/>
      <dgm:spPr/>
    </dgm:pt>
    <dgm:pt modelId="{EC994833-438C-4DC7-8F8E-9C9F4B610D5A}" type="pres">
      <dgm:prSet presAssocID="{4B101109-7A16-40B8-92BF-15F1B484742A}" presName="compNode" presStyleCnt="0"/>
      <dgm:spPr/>
    </dgm:pt>
    <dgm:pt modelId="{D754E137-5A1A-425C-BF05-CFB3014B496C}" type="pres">
      <dgm:prSet presAssocID="{4B101109-7A16-40B8-92BF-15F1B484742A}" presName="noGeometry" presStyleCnt="0"/>
      <dgm:spPr/>
    </dgm:pt>
    <dgm:pt modelId="{E48953B4-3ED6-4F78-B950-6ED606F9E7D8}" type="pres">
      <dgm:prSet presAssocID="{4B101109-7A16-40B8-92BF-15F1B484742A}" presName="childTextVisible" presStyleLbl="bgAccFollowNode1" presStyleIdx="2" presStyleCnt="3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880F-BAE9-4F89-9405-E760F6EF32C4}" type="pres">
      <dgm:prSet presAssocID="{4B101109-7A16-40B8-92BF-15F1B484742A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EFB2D5C0-E7F2-4141-9E1F-C8FF02A10AF4}" type="pres">
      <dgm:prSet presAssocID="{4B101109-7A16-40B8-92BF-15F1B484742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55C477-8425-4055-AB5A-04C745AE6F99}" type="presOf" srcId="{4B101109-7A16-40B8-92BF-15F1B484742A}" destId="{EFB2D5C0-E7F2-4141-9E1F-C8FF02A10AF4}" srcOrd="0" destOrd="0" presId="urn:microsoft.com/office/officeart/2005/8/layout/hProcess6"/>
    <dgm:cxn modelId="{ACBDDB46-4F60-4687-A7B7-DBD2EAA45B81}" srcId="{41455A2F-BE40-4EFA-BE11-06CF4642F49A}" destId="{D0EF543C-B4BA-42A5-BABF-CAF8B2A98A8D}" srcOrd="1" destOrd="0" parTransId="{4D7A8245-CEB1-48E3-98D8-B0A78610E70E}" sibTransId="{0DB1D582-6DBF-4468-AC7C-7BCB10E98BFC}"/>
    <dgm:cxn modelId="{A7BDA0A8-DB49-4361-B37C-13EB70993950}" srcId="{D0EF543C-B4BA-42A5-BABF-CAF8B2A98A8D}" destId="{99319387-4DD8-474D-BF20-62B1A73A2CD0}" srcOrd="0" destOrd="0" parTransId="{3CD9AA71-E998-4199-93CE-818032A23423}" sibTransId="{DF542309-C634-4590-A1C1-50767A87C0E2}"/>
    <dgm:cxn modelId="{DA6AD28F-9F99-4A89-BD94-2273E18A6C4C}" type="presOf" srcId="{D0EF543C-B4BA-42A5-BABF-CAF8B2A98A8D}" destId="{BB03F16B-6975-426D-89C6-D0BC591A32E6}" srcOrd="0" destOrd="0" presId="urn:microsoft.com/office/officeart/2005/8/layout/hProcess6"/>
    <dgm:cxn modelId="{51AACB1A-53C6-4568-9801-C03E455E9ACB}" type="presOf" srcId="{76658AF5-8E43-4F30-BC7D-B7876B4B942F}" destId="{7005632B-B489-4A03-93DA-3808F3EB25D2}" srcOrd="0" destOrd="0" presId="urn:microsoft.com/office/officeart/2005/8/layout/hProcess6"/>
    <dgm:cxn modelId="{D1FF15C4-D2DE-4609-8DC0-304324374376}" type="presOf" srcId="{99319387-4DD8-474D-BF20-62B1A73A2CD0}" destId="{096A4A78-682F-4A38-8807-29E872E0ED13}" srcOrd="1" destOrd="0" presId="urn:microsoft.com/office/officeart/2005/8/layout/hProcess6"/>
    <dgm:cxn modelId="{61BF9DB7-0E46-448C-A1B2-E374E384E345}" type="presOf" srcId="{41455A2F-BE40-4EFA-BE11-06CF4642F49A}" destId="{1E1A33B9-379B-4148-B0D6-B7652E1AFC1F}" srcOrd="0" destOrd="0" presId="urn:microsoft.com/office/officeart/2005/8/layout/hProcess6"/>
    <dgm:cxn modelId="{B879EC51-9A0D-4463-9ADA-C57BE5BEF2A5}" type="presOf" srcId="{C3200CCE-866C-4E36-84E2-3D287156B287}" destId="{E48953B4-3ED6-4F78-B950-6ED606F9E7D8}" srcOrd="0" destOrd="0" presId="urn:microsoft.com/office/officeart/2005/8/layout/hProcess6"/>
    <dgm:cxn modelId="{79D685F2-B71A-4209-AC4F-84826E3C11A2}" type="presOf" srcId="{99319387-4DD8-474D-BF20-62B1A73A2CD0}" destId="{421D4343-5CAC-44AC-AF7A-9D0DFA373CA0}" srcOrd="0" destOrd="0" presId="urn:microsoft.com/office/officeart/2005/8/layout/hProcess6"/>
    <dgm:cxn modelId="{776AFC2C-06E4-4D9A-8DC2-28EA1C461198}" type="presOf" srcId="{C3200CCE-866C-4E36-84E2-3D287156B287}" destId="{3678880F-BAE9-4F89-9405-E760F6EF32C4}" srcOrd="1" destOrd="0" presId="urn:microsoft.com/office/officeart/2005/8/layout/hProcess6"/>
    <dgm:cxn modelId="{DE6E6B15-D2E5-4843-AC0A-9338D91BFBB9}" srcId="{4B101109-7A16-40B8-92BF-15F1B484742A}" destId="{C3200CCE-866C-4E36-84E2-3D287156B287}" srcOrd="0" destOrd="0" parTransId="{33A1A242-9532-4500-9F04-A2DC4DA6B07E}" sibTransId="{380C266A-A598-4165-A5B7-3FABA04BFA03}"/>
    <dgm:cxn modelId="{9E63B187-A56A-4AEF-8110-B140E3AFC1F5}" srcId="{8A7C80EB-D02B-4E23-88A8-2DB749779567}" destId="{76658AF5-8E43-4F30-BC7D-B7876B4B942F}" srcOrd="0" destOrd="0" parTransId="{A72191EC-8720-4D09-B7C9-D56CCE3C02D3}" sibTransId="{007B8582-864C-4B5F-BCD6-6E38F0207F3E}"/>
    <dgm:cxn modelId="{FB42FA22-5E61-4FAF-9057-EDC71BB09611}" srcId="{41455A2F-BE40-4EFA-BE11-06CF4642F49A}" destId="{4B101109-7A16-40B8-92BF-15F1B484742A}" srcOrd="2" destOrd="0" parTransId="{9C48C68C-8AFB-451B-9754-ED560E211BF4}" sibTransId="{4221B0EC-4F9D-43EF-A43F-1B4F7FA4F15B}"/>
    <dgm:cxn modelId="{93C0FCC6-331B-40D1-9968-AF1CF1C7737E}" type="presOf" srcId="{76658AF5-8E43-4F30-BC7D-B7876B4B942F}" destId="{893385AE-B9C0-4622-B172-E9878876A12F}" srcOrd="1" destOrd="0" presId="urn:microsoft.com/office/officeart/2005/8/layout/hProcess6"/>
    <dgm:cxn modelId="{83117F10-F9BA-414B-BDDC-190D4B575BBD}" type="presOf" srcId="{8A7C80EB-D02B-4E23-88A8-2DB749779567}" destId="{7B6FDE58-087C-4528-A3CB-6B214A4DA644}" srcOrd="0" destOrd="0" presId="urn:microsoft.com/office/officeart/2005/8/layout/hProcess6"/>
    <dgm:cxn modelId="{EED0CAB9-B630-43EC-9145-90C71FA114E3}" srcId="{41455A2F-BE40-4EFA-BE11-06CF4642F49A}" destId="{8A7C80EB-D02B-4E23-88A8-2DB749779567}" srcOrd="0" destOrd="0" parTransId="{51F08FDB-4BB6-48B4-8555-BDD7FD459563}" sibTransId="{52733245-1595-4B7B-85FD-EA50CD242848}"/>
    <dgm:cxn modelId="{B92788AD-BE2F-47C3-87E2-33105AFC2BDD}" type="presParOf" srcId="{1E1A33B9-379B-4148-B0D6-B7652E1AFC1F}" destId="{63128737-BCAA-4D4B-8895-AF4E2E1ABE5F}" srcOrd="0" destOrd="0" presId="urn:microsoft.com/office/officeart/2005/8/layout/hProcess6"/>
    <dgm:cxn modelId="{EC9DFEF1-1026-4D2B-A6D5-62134564FB7C}" type="presParOf" srcId="{63128737-BCAA-4D4B-8895-AF4E2E1ABE5F}" destId="{7E535775-2EAD-4F39-B199-3226CCD56348}" srcOrd="0" destOrd="0" presId="urn:microsoft.com/office/officeart/2005/8/layout/hProcess6"/>
    <dgm:cxn modelId="{10DE62B6-2F12-461A-8959-C772626960AC}" type="presParOf" srcId="{63128737-BCAA-4D4B-8895-AF4E2E1ABE5F}" destId="{7005632B-B489-4A03-93DA-3808F3EB25D2}" srcOrd="1" destOrd="0" presId="urn:microsoft.com/office/officeart/2005/8/layout/hProcess6"/>
    <dgm:cxn modelId="{2A04AC37-6F4C-4AA0-B26B-F0AA9DFAB117}" type="presParOf" srcId="{63128737-BCAA-4D4B-8895-AF4E2E1ABE5F}" destId="{893385AE-B9C0-4622-B172-E9878876A12F}" srcOrd="2" destOrd="0" presId="urn:microsoft.com/office/officeart/2005/8/layout/hProcess6"/>
    <dgm:cxn modelId="{DFBE52BC-0782-4FA9-850F-FE8277D501D2}" type="presParOf" srcId="{63128737-BCAA-4D4B-8895-AF4E2E1ABE5F}" destId="{7B6FDE58-087C-4528-A3CB-6B214A4DA644}" srcOrd="3" destOrd="0" presId="urn:microsoft.com/office/officeart/2005/8/layout/hProcess6"/>
    <dgm:cxn modelId="{B046EF00-B0EC-403B-A027-C92C06E1B8A6}" type="presParOf" srcId="{1E1A33B9-379B-4148-B0D6-B7652E1AFC1F}" destId="{FC450D35-8469-40CD-A134-E4D843D576A0}" srcOrd="1" destOrd="0" presId="urn:microsoft.com/office/officeart/2005/8/layout/hProcess6"/>
    <dgm:cxn modelId="{F2A55420-091C-41B4-A38A-2DA4AFBBF960}" type="presParOf" srcId="{1E1A33B9-379B-4148-B0D6-B7652E1AFC1F}" destId="{99E5E3C2-6C0E-4EC7-B101-2A8302926B99}" srcOrd="2" destOrd="0" presId="urn:microsoft.com/office/officeart/2005/8/layout/hProcess6"/>
    <dgm:cxn modelId="{71BC5047-0705-457C-9BE6-800C7C614072}" type="presParOf" srcId="{99E5E3C2-6C0E-4EC7-B101-2A8302926B99}" destId="{E2384EBD-2B53-446E-903F-6BAB3A1B2C62}" srcOrd="0" destOrd="0" presId="urn:microsoft.com/office/officeart/2005/8/layout/hProcess6"/>
    <dgm:cxn modelId="{5D1CE0B1-6844-41E1-ADE6-20781C0DA226}" type="presParOf" srcId="{99E5E3C2-6C0E-4EC7-B101-2A8302926B99}" destId="{421D4343-5CAC-44AC-AF7A-9D0DFA373CA0}" srcOrd="1" destOrd="0" presId="urn:microsoft.com/office/officeart/2005/8/layout/hProcess6"/>
    <dgm:cxn modelId="{CB27EE35-72AE-4316-ABCE-D6B5B07AA25D}" type="presParOf" srcId="{99E5E3C2-6C0E-4EC7-B101-2A8302926B99}" destId="{096A4A78-682F-4A38-8807-29E872E0ED13}" srcOrd="2" destOrd="0" presId="urn:microsoft.com/office/officeart/2005/8/layout/hProcess6"/>
    <dgm:cxn modelId="{B7F02684-5A79-48F0-8666-9A7331319B8D}" type="presParOf" srcId="{99E5E3C2-6C0E-4EC7-B101-2A8302926B99}" destId="{BB03F16B-6975-426D-89C6-D0BC591A32E6}" srcOrd="3" destOrd="0" presId="urn:microsoft.com/office/officeart/2005/8/layout/hProcess6"/>
    <dgm:cxn modelId="{FCE8857E-73D8-47C3-BC45-93B4D81C1702}" type="presParOf" srcId="{1E1A33B9-379B-4148-B0D6-B7652E1AFC1F}" destId="{3A477DB9-CB0A-4A38-A38B-13BF6C3AF22B}" srcOrd="3" destOrd="0" presId="urn:microsoft.com/office/officeart/2005/8/layout/hProcess6"/>
    <dgm:cxn modelId="{35F94A9A-2FB4-4200-ABAA-913B165251C1}" type="presParOf" srcId="{1E1A33B9-379B-4148-B0D6-B7652E1AFC1F}" destId="{EC994833-438C-4DC7-8F8E-9C9F4B610D5A}" srcOrd="4" destOrd="0" presId="urn:microsoft.com/office/officeart/2005/8/layout/hProcess6"/>
    <dgm:cxn modelId="{AC02D4D8-53A0-48CD-96E2-59407AD289B1}" type="presParOf" srcId="{EC994833-438C-4DC7-8F8E-9C9F4B610D5A}" destId="{D754E137-5A1A-425C-BF05-CFB3014B496C}" srcOrd="0" destOrd="0" presId="urn:microsoft.com/office/officeart/2005/8/layout/hProcess6"/>
    <dgm:cxn modelId="{F247961A-07C1-4256-953E-EBCD584425CD}" type="presParOf" srcId="{EC994833-438C-4DC7-8F8E-9C9F4B610D5A}" destId="{E48953B4-3ED6-4F78-B950-6ED606F9E7D8}" srcOrd="1" destOrd="0" presId="urn:microsoft.com/office/officeart/2005/8/layout/hProcess6"/>
    <dgm:cxn modelId="{E114D20C-95B9-41C1-B960-E362C1CDCF17}" type="presParOf" srcId="{EC994833-438C-4DC7-8F8E-9C9F4B610D5A}" destId="{3678880F-BAE9-4F89-9405-E760F6EF32C4}" srcOrd="2" destOrd="0" presId="urn:microsoft.com/office/officeart/2005/8/layout/hProcess6"/>
    <dgm:cxn modelId="{8706A656-C435-48EC-B953-98571B0B9DCE}" type="presParOf" srcId="{EC994833-438C-4DC7-8F8E-9C9F4B610D5A}" destId="{EFB2D5C0-E7F2-4141-9E1F-C8FF02A10AF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C80EB-D02B-4E23-88A8-2DB749779567}">
      <dgm:prSet phldrT="[Text]" custT="1"/>
      <dgm:spPr/>
      <dgm:t>
        <a:bodyPr/>
        <a:lstStyle/>
        <a:p>
          <a:r>
            <a:rPr lang="en-US" sz="2800" dirty="0" smtClean="0"/>
            <a:t>1</a:t>
          </a:r>
          <a:endParaRPr lang="en-US" sz="2800" dirty="0"/>
        </a:p>
      </dgm:t>
    </dgm:pt>
    <dgm:pt modelId="{51F08FDB-4BB6-48B4-8555-BDD7FD459563}" type="parTrans" cxnId="{EED0CAB9-B630-43EC-9145-90C71FA114E3}">
      <dgm:prSet/>
      <dgm:spPr/>
      <dgm:t>
        <a:bodyPr/>
        <a:lstStyle/>
        <a:p>
          <a:endParaRPr lang="en-US" sz="2800"/>
        </a:p>
      </dgm:t>
    </dgm:pt>
    <dgm:pt modelId="{52733245-1595-4B7B-85FD-EA50CD242848}" type="sibTrans" cxnId="{EED0CAB9-B630-43EC-9145-90C71FA114E3}">
      <dgm:prSet/>
      <dgm:spPr/>
      <dgm:t>
        <a:bodyPr/>
        <a:lstStyle/>
        <a:p>
          <a:endParaRPr lang="en-US" sz="2800"/>
        </a:p>
      </dgm:t>
    </dgm:pt>
    <dgm:pt modelId="{76658AF5-8E43-4F30-BC7D-B7876B4B942F}">
      <dgm:prSet phldrT="[Text]" custT="1"/>
      <dgm:spPr/>
      <dgm:t>
        <a:bodyPr/>
        <a:lstStyle/>
        <a:p>
          <a:r>
            <a:rPr lang="en-US" sz="2800" dirty="0" smtClean="0"/>
            <a:t>Intro</a:t>
          </a:r>
          <a:endParaRPr lang="en-US" sz="2800" dirty="0"/>
        </a:p>
      </dgm:t>
    </dgm:pt>
    <dgm:pt modelId="{007B8582-864C-4B5F-BCD6-6E38F0207F3E}" type="sibTrans" cxnId="{9E63B187-A56A-4AEF-8110-B140E3AFC1F5}">
      <dgm:prSet/>
      <dgm:spPr/>
      <dgm:t>
        <a:bodyPr/>
        <a:lstStyle/>
        <a:p>
          <a:endParaRPr lang="en-US" sz="2800"/>
        </a:p>
      </dgm:t>
    </dgm:pt>
    <dgm:pt modelId="{A72191EC-8720-4D09-B7C9-D56CCE3C02D3}" type="parTrans" cxnId="{9E63B187-A56A-4AEF-8110-B140E3AFC1F5}">
      <dgm:prSet/>
      <dgm:spPr/>
      <dgm:t>
        <a:bodyPr/>
        <a:lstStyle/>
        <a:p>
          <a:endParaRPr lang="en-US" sz="2800"/>
        </a:p>
      </dgm:t>
    </dgm:pt>
    <dgm:pt modelId="{D0EF543C-B4BA-42A5-BABF-CAF8B2A98A8D}">
      <dgm:prSet phldrT="[Text]" custT="1"/>
      <dgm:spPr/>
      <dgm:t>
        <a:bodyPr/>
        <a:lstStyle/>
        <a:p>
          <a:r>
            <a:rPr lang="en-US" sz="2800" dirty="0" smtClean="0"/>
            <a:t>2</a:t>
          </a:r>
          <a:endParaRPr lang="en-US" sz="2800" dirty="0"/>
        </a:p>
      </dgm:t>
    </dgm:pt>
    <dgm:pt modelId="{4D7A8245-CEB1-48E3-98D8-B0A78610E70E}" type="parTrans" cxnId="{ACBDDB46-4F60-4687-A7B7-DBD2EAA45B81}">
      <dgm:prSet/>
      <dgm:spPr/>
      <dgm:t>
        <a:bodyPr/>
        <a:lstStyle/>
        <a:p>
          <a:endParaRPr lang="en-US" sz="2800"/>
        </a:p>
      </dgm:t>
    </dgm:pt>
    <dgm:pt modelId="{0DB1D582-6DBF-4468-AC7C-7BCB10E98BFC}" type="sibTrans" cxnId="{ACBDDB46-4F60-4687-A7B7-DBD2EAA45B81}">
      <dgm:prSet/>
      <dgm:spPr/>
      <dgm:t>
        <a:bodyPr/>
        <a:lstStyle/>
        <a:p>
          <a:endParaRPr lang="en-US" sz="2800"/>
        </a:p>
      </dgm:t>
    </dgm:pt>
    <dgm:pt modelId="{4B101109-7A16-40B8-92BF-15F1B484742A}">
      <dgm:prSet phldrT="[Text]" custT="1"/>
      <dgm:spPr/>
      <dgm:t>
        <a:bodyPr/>
        <a:lstStyle/>
        <a:p>
          <a:r>
            <a:rPr lang="en-US" sz="2800" dirty="0" smtClean="0"/>
            <a:t>3</a:t>
          </a:r>
          <a:endParaRPr lang="en-US" sz="2800" dirty="0"/>
        </a:p>
      </dgm:t>
    </dgm:pt>
    <dgm:pt modelId="{9C48C68C-8AFB-451B-9754-ED560E211BF4}" type="parTrans" cxnId="{FB42FA22-5E61-4FAF-9057-EDC71BB09611}">
      <dgm:prSet/>
      <dgm:spPr/>
      <dgm:t>
        <a:bodyPr/>
        <a:lstStyle/>
        <a:p>
          <a:endParaRPr lang="en-US" sz="2800"/>
        </a:p>
      </dgm:t>
    </dgm:pt>
    <dgm:pt modelId="{4221B0EC-4F9D-43EF-A43F-1B4F7FA4F15B}" type="sibTrans" cxnId="{FB42FA22-5E61-4FAF-9057-EDC71BB09611}">
      <dgm:prSet/>
      <dgm:spPr/>
      <dgm:t>
        <a:bodyPr/>
        <a:lstStyle/>
        <a:p>
          <a:endParaRPr lang="en-US" sz="2800"/>
        </a:p>
      </dgm:t>
    </dgm:pt>
    <dgm:pt modelId="{7B793835-6AD4-4B53-94D5-B77D59D649F6}">
      <dgm:prSet phldrT="[Text]" custT="1"/>
      <dgm:spPr/>
      <dgm:t>
        <a:bodyPr/>
        <a:lstStyle/>
        <a:p>
          <a:r>
            <a:rPr lang="en-US" sz="2800" dirty="0" smtClean="0"/>
            <a:t>4</a:t>
          </a:r>
          <a:endParaRPr lang="en-US" sz="2800" dirty="0"/>
        </a:p>
      </dgm:t>
    </dgm:pt>
    <dgm:pt modelId="{F1CF0753-34EC-4A2D-8C18-BE0ADA58F1FC}" type="parTrans" cxnId="{92B476D0-EB40-4699-81A3-6DF2797953B6}">
      <dgm:prSet/>
      <dgm:spPr/>
      <dgm:t>
        <a:bodyPr/>
        <a:lstStyle/>
        <a:p>
          <a:endParaRPr lang="en-US" sz="2800"/>
        </a:p>
      </dgm:t>
    </dgm:pt>
    <dgm:pt modelId="{38ADDE9D-EC88-45A3-AF45-621548715BCA}" type="sibTrans" cxnId="{92B476D0-EB40-4699-81A3-6DF2797953B6}">
      <dgm:prSet/>
      <dgm:spPr/>
      <dgm:t>
        <a:bodyPr/>
        <a:lstStyle/>
        <a:p>
          <a:endParaRPr lang="en-US" sz="2800"/>
        </a:p>
      </dgm:t>
    </dgm:pt>
    <dgm:pt modelId="{99319387-4DD8-474D-BF20-62B1A73A2CD0}">
      <dgm:prSet phldrT="[Text]" custT="1"/>
      <dgm:spPr/>
      <dgm:t>
        <a:bodyPr/>
        <a:lstStyle/>
        <a:p>
          <a:r>
            <a:rPr lang="en-US" sz="2400" dirty="0" smtClean="0"/>
            <a:t>Basics</a:t>
          </a:r>
          <a:endParaRPr lang="en-US" sz="2400" dirty="0"/>
        </a:p>
      </dgm:t>
    </dgm:pt>
    <dgm:pt modelId="{3CD9AA71-E998-4199-93CE-818032A23423}" type="parTrans" cxnId="{A7BDA0A8-DB49-4361-B37C-13EB70993950}">
      <dgm:prSet/>
      <dgm:spPr/>
      <dgm:t>
        <a:bodyPr/>
        <a:lstStyle/>
        <a:p>
          <a:endParaRPr lang="en-US" sz="2800"/>
        </a:p>
      </dgm:t>
    </dgm:pt>
    <dgm:pt modelId="{DF542309-C634-4590-A1C1-50767A87C0E2}" type="sibTrans" cxnId="{A7BDA0A8-DB49-4361-B37C-13EB70993950}">
      <dgm:prSet/>
      <dgm:spPr/>
      <dgm:t>
        <a:bodyPr/>
        <a:lstStyle/>
        <a:p>
          <a:endParaRPr lang="en-US" sz="2800"/>
        </a:p>
      </dgm:t>
    </dgm:pt>
    <dgm:pt modelId="{C3200CCE-866C-4E36-84E2-3D287156B287}">
      <dgm:prSet phldrT="[Text]" custT="1"/>
      <dgm:spPr/>
      <dgm:t>
        <a:bodyPr/>
        <a:lstStyle/>
        <a:p>
          <a:r>
            <a:rPr lang="en-US" sz="2800" dirty="0" smtClean="0"/>
            <a:t>GIS</a:t>
          </a:r>
          <a:endParaRPr lang="en-US" sz="2800" dirty="0"/>
        </a:p>
      </dgm:t>
    </dgm:pt>
    <dgm:pt modelId="{33A1A242-9532-4500-9F04-A2DC4DA6B07E}" type="parTrans" cxnId="{DE6E6B15-D2E5-4843-AC0A-9338D91BFBB9}">
      <dgm:prSet/>
      <dgm:spPr/>
      <dgm:t>
        <a:bodyPr/>
        <a:lstStyle/>
        <a:p>
          <a:endParaRPr lang="en-US" sz="2800"/>
        </a:p>
      </dgm:t>
    </dgm:pt>
    <dgm:pt modelId="{380C266A-A598-4165-A5B7-3FABA04BFA03}" type="sibTrans" cxnId="{DE6E6B15-D2E5-4843-AC0A-9338D91BFBB9}">
      <dgm:prSet/>
      <dgm:spPr/>
      <dgm:t>
        <a:bodyPr/>
        <a:lstStyle/>
        <a:p>
          <a:endParaRPr lang="en-US" sz="2800"/>
        </a:p>
      </dgm:t>
    </dgm:pt>
    <dgm:pt modelId="{E87B8ABC-F6DE-4E93-BCA6-36E3629B22E3}">
      <dgm:prSet phldrT="[Text]" custT="1"/>
      <dgm:spPr/>
      <dgm:t>
        <a:bodyPr/>
        <a:lstStyle/>
        <a:p>
          <a:r>
            <a:rPr lang="en-US" sz="2400" dirty="0" smtClean="0"/>
            <a:t>Roads</a:t>
          </a:r>
          <a:endParaRPr lang="en-US" sz="2400" dirty="0"/>
        </a:p>
      </dgm:t>
    </dgm:pt>
    <dgm:pt modelId="{4F6F174B-5316-4F1A-A3C6-5065125020CC}" type="parTrans" cxnId="{F37BE122-62A4-4F17-9726-D8C0D7632F24}">
      <dgm:prSet/>
      <dgm:spPr/>
      <dgm:t>
        <a:bodyPr/>
        <a:lstStyle/>
        <a:p>
          <a:endParaRPr lang="en-US" sz="2800"/>
        </a:p>
      </dgm:t>
    </dgm:pt>
    <dgm:pt modelId="{2A03AECE-16A0-4A2B-836D-175A83EA77C9}" type="sibTrans" cxnId="{F37BE122-62A4-4F17-9726-D8C0D7632F24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28737-BCAA-4D4B-8895-AF4E2E1ABE5F}" type="pres">
      <dgm:prSet presAssocID="{8A7C80EB-D02B-4E23-88A8-2DB749779567}" presName="compNode" presStyleCnt="0"/>
      <dgm:spPr/>
    </dgm:pt>
    <dgm:pt modelId="{7E535775-2EAD-4F39-B199-3226CCD56348}" type="pres">
      <dgm:prSet presAssocID="{8A7C80EB-D02B-4E23-88A8-2DB749779567}" presName="noGeometry" presStyleCnt="0"/>
      <dgm:spPr/>
    </dgm:pt>
    <dgm:pt modelId="{7005632B-B489-4A03-93DA-3808F3EB25D2}" type="pres">
      <dgm:prSet presAssocID="{8A7C80EB-D02B-4E23-88A8-2DB749779567}" presName="childTextVisible" presStyleLbl="bgAccFollowNode1" presStyleIdx="0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85AE-B9C0-4622-B172-E9878876A12F}" type="pres">
      <dgm:prSet presAssocID="{8A7C80EB-D02B-4E23-88A8-2DB749779567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B6FDE58-087C-4528-A3CB-6B214A4DA644}" type="pres">
      <dgm:prSet presAssocID="{8A7C80EB-D02B-4E23-88A8-2DB74977956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0D35-8469-40CD-A134-E4D843D576A0}" type="pres">
      <dgm:prSet presAssocID="{8A7C80EB-D02B-4E23-88A8-2DB749779567}" presName="aSpace" presStyleCnt="0"/>
      <dgm:spPr/>
    </dgm:pt>
    <dgm:pt modelId="{99E5E3C2-6C0E-4EC7-B101-2A8302926B99}" type="pres">
      <dgm:prSet presAssocID="{D0EF543C-B4BA-42A5-BABF-CAF8B2A98A8D}" presName="compNode" presStyleCnt="0"/>
      <dgm:spPr/>
    </dgm:pt>
    <dgm:pt modelId="{E2384EBD-2B53-446E-903F-6BAB3A1B2C62}" type="pres">
      <dgm:prSet presAssocID="{D0EF543C-B4BA-42A5-BABF-CAF8B2A98A8D}" presName="noGeometry" presStyleCnt="0"/>
      <dgm:spPr/>
    </dgm:pt>
    <dgm:pt modelId="{421D4343-5CAC-44AC-AF7A-9D0DFA373CA0}" type="pres">
      <dgm:prSet presAssocID="{D0EF543C-B4BA-42A5-BABF-CAF8B2A98A8D}" presName="childTextVisible" presStyleLbl="bgAccFollowNode1" presStyleIdx="1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4A78-682F-4A38-8807-29E872E0ED13}" type="pres">
      <dgm:prSet presAssocID="{D0EF543C-B4BA-42A5-BABF-CAF8B2A98A8D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BB03F16B-6975-426D-89C6-D0BC591A32E6}" type="pres">
      <dgm:prSet presAssocID="{D0EF543C-B4BA-42A5-BABF-CAF8B2A98A8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77DB9-CB0A-4A38-A38B-13BF6C3AF22B}" type="pres">
      <dgm:prSet presAssocID="{D0EF543C-B4BA-42A5-BABF-CAF8B2A98A8D}" presName="aSpace" presStyleCnt="0"/>
      <dgm:spPr/>
    </dgm:pt>
    <dgm:pt modelId="{EC994833-438C-4DC7-8F8E-9C9F4B610D5A}" type="pres">
      <dgm:prSet presAssocID="{4B101109-7A16-40B8-92BF-15F1B484742A}" presName="compNode" presStyleCnt="0"/>
      <dgm:spPr/>
    </dgm:pt>
    <dgm:pt modelId="{D754E137-5A1A-425C-BF05-CFB3014B496C}" type="pres">
      <dgm:prSet presAssocID="{4B101109-7A16-40B8-92BF-15F1B484742A}" presName="noGeometry" presStyleCnt="0"/>
      <dgm:spPr/>
    </dgm:pt>
    <dgm:pt modelId="{E48953B4-3ED6-4F78-B950-6ED606F9E7D8}" type="pres">
      <dgm:prSet presAssocID="{4B101109-7A16-40B8-92BF-15F1B484742A}" presName="childTextVisible" presStyleLbl="bgAccFollowNode1" presStyleIdx="2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880F-BAE9-4F89-9405-E760F6EF32C4}" type="pres">
      <dgm:prSet presAssocID="{4B101109-7A16-40B8-92BF-15F1B484742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EFB2D5C0-E7F2-4141-9E1F-C8FF02A10AF4}" type="pres">
      <dgm:prSet presAssocID="{4B101109-7A16-40B8-92BF-15F1B484742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AA987-D54F-43BF-81C0-D0FEC481F469}" type="pres">
      <dgm:prSet presAssocID="{4B101109-7A16-40B8-92BF-15F1B484742A}" presName="aSpace" presStyleCnt="0"/>
      <dgm:spPr/>
    </dgm:pt>
    <dgm:pt modelId="{EA5FDC21-24B8-4FD2-9A23-BF7D9E652BE2}" type="pres">
      <dgm:prSet presAssocID="{7B793835-6AD4-4B53-94D5-B77D59D649F6}" presName="compNode" presStyleCnt="0"/>
      <dgm:spPr/>
    </dgm:pt>
    <dgm:pt modelId="{EC6C780C-9DA9-4073-B076-D2881FA2EDAE}" type="pres">
      <dgm:prSet presAssocID="{7B793835-6AD4-4B53-94D5-B77D59D649F6}" presName="noGeometry" presStyleCnt="0"/>
      <dgm:spPr/>
    </dgm:pt>
    <dgm:pt modelId="{C89716A4-7F9B-42AE-8D0F-7682BC51CDEB}" type="pres">
      <dgm:prSet presAssocID="{7B793835-6AD4-4B53-94D5-B77D59D649F6}" presName="childTextVisible" presStyleLbl="bgAccFollowNode1" presStyleIdx="3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2CBE0-0BD7-475A-AEC2-DC63358FF451}" type="pres">
      <dgm:prSet presAssocID="{7B793835-6AD4-4B53-94D5-B77D59D649F6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3135F009-1CA5-4915-8347-06B0E27EF54A}" type="pres">
      <dgm:prSet presAssocID="{7B793835-6AD4-4B53-94D5-B77D59D649F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E6B15-D2E5-4843-AC0A-9338D91BFBB9}" srcId="{4B101109-7A16-40B8-92BF-15F1B484742A}" destId="{C3200CCE-866C-4E36-84E2-3D287156B287}" srcOrd="0" destOrd="0" parTransId="{33A1A242-9532-4500-9F04-A2DC4DA6B07E}" sibTransId="{380C266A-A598-4165-A5B7-3FABA04BFA03}"/>
    <dgm:cxn modelId="{6D4199E6-DB8F-48BC-9AB8-C98D5E54D18D}" type="presOf" srcId="{76658AF5-8E43-4F30-BC7D-B7876B4B942F}" destId="{7005632B-B489-4A03-93DA-3808F3EB25D2}" srcOrd="0" destOrd="0" presId="urn:microsoft.com/office/officeart/2005/8/layout/hProcess6"/>
    <dgm:cxn modelId="{C39F239D-D5E7-4169-B1AD-9DAE91C2253F}" type="presOf" srcId="{C3200CCE-866C-4E36-84E2-3D287156B287}" destId="{E48953B4-3ED6-4F78-B950-6ED606F9E7D8}" srcOrd="0" destOrd="0" presId="urn:microsoft.com/office/officeart/2005/8/layout/hProcess6"/>
    <dgm:cxn modelId="{9E63B187-A56A-4AEF-8110-B140E3AFC1F5}" srcId="{8A7C80EB-D02B-4E23-88A8-2DB749779567}" destId="{76658AF5-8E43-4F30-BC7D-B7876B4B942F}" srcOrd="0" destOrd="0" parTransId="{A72191EC-8720-4D09-B7C9-D56CCE3C02D3}" sibTransId="{007B8582-864C-4B5F-BCD6-6E38F0207F3E}"/>
    <dgm:cxn modelId="{44A126CF-3FC1-4EEE-8DA8-4B1BA5AF3E65}" type="presOf" srcId="{D0EF543C-B4BA-42A5-BABF-CAF8B2A98A8D}" destId="{BB03F16B-6975-426D-89C6-D0BC591A32E6}" srcOrd="0" destOrd="0" presId="urn:microsoft.com/office/officeart/2005/8/layout/hProcess6"/>
    <dgm:cxn modelId="{C1F43349-93F6-4F87-8217-534F715205A6}" type="presOf" srcId="{7B793835-6AD4-4B53-94D5-B77D59D649F6}" destId="{3135F009-1CA5-4915-8347-06B0E27EF54A}" srcOrd="0" destOrd="0" presId="urn:microsoft.com/office/officeart/2005/8/layout/hProcess6"/>
    <dgm:cxn modelId="{21FBF1C2-E27F-4BBE-9491-F5C46744EEE4}" type="presOf" srcId="{E87B8ABC-F6DE-4E93-BCA6-36E3629B22E3}" destId="{B1C2CBE0-0BD7-475A-AEC2-DC63358FF451}" srcOrd="1" destOrd="0" presId="urn:microsoft.com/office/officeart/2005/8/layout/hProcess6"/>
    <dgm:cxn modelId="{73130173-FDE2-44F0-98D6-9DD40787E6E2}" type="presOf" srcId="{99319387-4DD8-474D-BF20-62B1A73A2CD0}" destId="{096A4A78-682F-4A38-8807-29E872E0ED13}" srcOrd="1" destOrd="0" presId="urn:microsoft.com/office/officeart/2005/8/layout/hProcess6"/>
    <dgm:cxn modelId="{DE2C42B0-6670-49AE-8D5E-1C1AB91F1DAC}" type="presOf" srcId="{41455A2F-BE40-4EFA-BE11-06CF4642F49A}" destId="{1E1A33B9-379B-4148-B0D6-B7652E1AFC1F}" srcOrd="0" destOrd="0" presId="urn:microsoft.com/office/officeart/2005/8/layout/hProcess6"/>
    <dgm:cxn modelId="{9759CE23-68A1-4516-BDDD-FB2927C863D3}" type="presOf" srcId="{76658AF5-8E43-4F30-BC7D-B7876B4B942F}" destId="{893385AE-B9C0-4622-B172-E9878876A12F}" srcOrd="1" destOrd="0" presId="urn:microsoft.com/office/officeart/2005/8/layout/hProcess6"/>
    <dgm:cxn modelId="{92B476D0-EB40-4699-81A3-6DF2797953B6}" srcId="{41455A2F-BE40-4EFA-BE11-06CF4642F49A}" destId="{7B793835-6AD4-4B53-94D5-B77D59D649F6}" srcOrd="3" destOrd="0" parTransId="{F1CF0753-34EC-4A2D-8C18-BE0ADA58F1FC}" sibTransId="{38ADDE9D-EC88-45A3-AF45-621548715BCA}"/>
    <dgm:cxn modelId="{A7BDA0A8-DB49-4361-B37C-13EB70993950}" srcId="{D0EF543C-B4BA-42A5-BABF-CAF8B2A98A8D}" destId="{99319387-4DD8-474D-BF20-62B1A73A2CD0}" srcOrd="0" destOrd="0" parTransId="{3CD9AA71-E998-4199-93CE-818032A23423}" sibTransId="{DF542309-C634-4590-A1C1-50767A87C0E2}"/>
    <dgm:cxn modelId="{44522353-DAA2-40FB-82E3-62C97B9B5908}" type="presOf" srcId="{E87B8ABC-F6DE-4E93-BCA6-36E3629B22E3}" destId="{C89716A4-7F9B-42AE-8D0F-7682BC51CDEB}" srcOrd="0" destOrd="0" presId="urn:microsoft.com/office/officeart/2005/8/layout/hProcess6"/>
    <dgm:cxn modelId="{FB42FA22-5E61-4FAF-9057-EDC71BB09611}" srcId="{41455A2F-BE40-4EFA-BE11-06CF4642F49A}" destId="{4B101109-7A16-40B8-92BF-15F1B484742A}" srcOrd="2" destOrd="0" parTransId="{9C48C68C-8AFB-451B-9754-ED560E211BF4}" sibTransId="{4221B0EC-4F9D-43EF-A43F-1B4F7FA4F15B}"/>
    <dgm:cxn modelId="{5E0EF577-D75C-4A85-BF45-5950A8EE8BB9}" type="presOf" srcId="{99319387-4DD8-474D-BF20-62B1A73A2CD0}" destId="{421D4343-5CAC-44AC-AF7A-9D0DFA373CA0}" srcOrd="0" destOrd="0" presId="urn:microsoft.com/office/officeart/2005/8/layout/hProcess6"/>
    <dgm:cxn modelId="{ACBDDB46-4F60-4687-A7B7-DBD2EAA45B81}" srcId="{41455A2F-BE40-4EFA-BE11-06CF4642F49A}" destId="{D0EF543C-B4BA-42A5-BABF-CAF8B2A98A8D}" srcOrd="1" destOrd="0" parTransId="{4D7A8245-CEB1-48E3-98D8-B0A78610E70E}" sibTransId="{0DB1D582-6DBF-4468-AC7C-7BCB10E98BFC}"/>
    <dgm:cxn modelId="{83CA6AD9-D723-466C-8769-DF39847BD019}" type="presOf" srcId="{C3200CCE-866C-4E36-84E2-3D287156B287}" destId="{3678880F-BAE9-4F89-9405-E760F6EF32C4}" srcOrd="1" destOrd="0" presId="urn:microsoft.com/office/officeart/2005/8/layout/hProcess6"/>
    <dgm:cxn modelId="{9F5353D9-220F-43A0-ACA9-AFBE215AD6B2}" type="presOf" srcId="{4B101109-7A16-40B8-92BF-15F1B484742A}" destId="{EFB2D5C0-E7F2-4141-9E1F-C8FF02A10AF4}" srcOrd="0" destOrd="0" presId="urn:microsoft.com/office/officeart/2005/8/layout/hProcess6"/>
    <dgm:cxn modelId="{F37BE122-62A4-4F17-9726-D8C0D7632F24}" srcId="{7B793835-6AD4-4B53-94D5-B77D59D649F6}" destId="{E87B8ABC-F6DE-4E93-BCA6-36E3629B22E3}" srcOrd="0" destOrd="0" parTransId="{4F6F174B-5316-4F1A-A3C6-5065125020CC}" sibTransId="{2A03AECE-16A0-4A2B-836D-175A83EA77C9}"/>
    <dgm:cxn modelId="{3B17AD51-6D03-4430-A7AD-39A4B8DF67B9}" type="presOf" srcId="{8A7C80EB-D02B-4E23-88A8-2DB749779567}" destId="{7B6FDE58-087C-4528-A3CB-6B214A4DA644}" srcOrd="0" destOrd="0" presId="urn:microsoft.com/office/officeart/2005/8/layout/hProcess6"/>
    <dgm:cxn modelId="{EED0CAB9-B630-43EC-9145-90C71FA114E3}" srcId="{41455A2F-BE40-4EFA-BE11-06CF4642F49A}" destId="{8A7C80EB-D02B-4E23-88A8-2DB749779567}" srcOrd="0" destOrd="0" parTransId="{51F08FDB-4BB6-48B4-8555-BDD7FD459563}" sibTransId="{52733245-1595-4B7B-85FD-EA50CD242848}"/>
    <dgm:cxn modelId="{B096D63A-C795-4E49-84E6-BD6244786CEA}" type="presParOf" srcId="{1E1A33B9-379B-4148-B0D6-B7652E1AFC1F}" destId="{63128737-BCAA-4D4B-8895-AF4E2E1ABE5F}" srcOrd="0" destOrd="0" presId="urn:microsoft.com/office/officeart/2005/8/layout/hProcess6"/>
    <dgm:cxn modelId="{987FE9D3-0F97-4311-94FE-9D4A8F941A29}" type="presParOf" srcId="{63128737-BCAA-4D4B-8895-AF4E2E1ABE5F}" destId="{7E535775-2EAD-4F39-B199-3226CCD56348}" srcOrd="0" destOrd="0" presId="urn:microsoft.com/office/officeart/2005/8/layout/hProcess6"/>
    <dgm:cxn modelId="{E785EF43-82B8-47CE-A730-21095F64A0BA}" type="presParOf" srcId="{63128737-BCAA-4D4B-8895-AF4E2E1ABE5F}" destId="{7005632B-B489-4A03-93DA-3808F3EB25D2}" srcOrd="1" destOrd="0" presId="urn:microsoft.com/office/officeart/2005/8/layout/hProcess6"/>
    <dgm:cxn modelId="{8FB77EDD-FD94-44FF-812F-97F71696B6CE}" type="presParOf" srcId="{63128737-BCAA-4D4B-8895-AF4E2E1ABE5F}" destId="{893385AE-B9C0-4622-B172-E9878876A12F}" srcOrd="2" destOrd="0" presId="urn:microsoft.com/office/officeart/2005/8/layout/hProcess6"/>
    <dgm:cxn modelId="{899AF3E3-E316-4DC2-A212-CBF8158A83D1}" type="presParOf" srcId="{63128737-BCAA-4D4B-8895-AF4E2E1ABE5F}" destId="{7B6FDE58-087C-4528-A3CB-6B214A4DA644}" srcOrd="3" destOrd="0" presId="urn:microsoft.com/office/officeart/2005/8/layout/hProcess6"/>
    <dgm:cxn modelId="{D769C80B-51E9-4CDA-83A5-EE829312C011}" type="presParOf" srcId="{1E1A33B9-379B-4148-B0D6-B7652E1AFC1F}" destId="{FC450D35-8469-40CD-A134-E4D843D576A0}" srcOrd="1" destOrd="0" presId="urn:microsoft.com/office/officeart/2005/8/layout/hProcess6"/>
    <dgm:cxn modelId="{3BBEB462-3975-481B-9127-D40A6C8A3EDD}" type="presParOf" srcId="{1E1A33B9-379B-4148-B0D6-B7652E1AFC1F}" destId="{99E5E3C2-6C0E-4EC7-B101-2A8302926B99}" srcOrd="2" destOrd="0" presId="urn:microsoft.com/office/officeart/2005/8/layout/hProcess6"/>
    <dgm:cxn modelId="{520364D0-674D-48CD-A14B-D5A76DB55604}" type="presParOf" srcId="{99E5E3C2-6C0E-4EC7-B101-2A8302926B99}" destId="{E2384EBD-2B53-446E-903F-6BAB3A1B2C62}" srcOrd="0" destOrd="0" presId="urn:microsoft.com/office/officeart/2005/8/layout/hProcess6"/>
    <dgm:cxn modelId="{047B0A07-2726-46EA-B03A-67CEE789AA9B}" type="presParOf" srcId="{99E5E3C2-6C0E-4EC7-B101-2A8302926B99}" destId="{421D4343-5CAC-44AC-AF7A-9D0DFA373CA0}" srcOrd="1" destOrd="0" presId="urn:microsoft.com/office/officeart/2005/8/layout/hProcess6"/>
    <dgm:cxn modelId="{6C6978C8-0D0E-4162-9F1D-4172EBEFB494}" type="presParOf" srcId="{99E5E3C2-6C0E-4EC7-B101-2A8302926B99}" destId="{096A4A78-682F-4A38-8807-29E872E0ED13}" srcOrd="2" destOrd="0" presId="urn:microsoft.com/office/officeart/2005/8/layout/hProcess6"/>
    <dgm:cxn modelId="{104C8000-7802-45C1-83B2-3796D80B07E7}" type="presParOf" srcId="{99E5E3C2-6C0E-4EC7-B101-2A8302926B99}" destId="{BB03F16B-6975-426D-89C6-D0BC591A32E6}" srcOrd="3" destOrd="0" presId="urn:microsoft.com/office/officeart/2005/8/layout/hProcess6"/>
    <dgm:cxn modelId="{8C23D2F1-DE7C-4288-857A-4A79BB62ECB1}" type="presParOf" srcId="{1E1A33B9-379B-4148-B0D6-B7652E1AFC1F}" destId="{3A477DB9-CB0A-4A38-A38B-13BF6C3AF22B}" srcOrd="3" destOrd="0" presId="urn:microsoft.com/office/officeart/2005/8/layout/hProcess6"/>
    <dgm:cxn modelId="{0DF64674-AD90-4338-AC98-81EBB11CB4F3}" type="presParOf" srcId="{1E1A33B9-379B-4148-B0D6-B7652E1AFC1F}" destId="{EC994833-438C-4DC7-8F8E-9C9F4B610D5A}" srcOrd="4" destOrd="0" presId="urn:microsoft.com/office/officeart/2005/8/layout/hProcess6"/>
    <dgm:cxn modelId="{C00E4776-BB3E-41A3-BE3D-054C5AC0C9D3}" type="presParOf" srcId="{EC994833-438C-4DC7-8F8E-9C9F4B610D5A}" destId="{D754E137-5A1A-425C-BF05-CFB3014B496C}" srcOrd="0" destOrd="0" presId="urn:microsoft.com/office/officeart/2005/8/layout/hProcess6"/>
    <dgm:cxn modelId="{16A6CCFC-3DB1-4584-958F-658F77CD070E}" type="presParOf" srcId="{EC994833-438C-4DC7-8F8E-9C9F4B610D5A}" destId="{E48953B4-3ED6-4F78-B950-6ED606F9E7D8}" srcOrd="1" destOrd="0" presId="urn:microsoft.com/office/officeart/2005/8/layout/hProcess6"/>
    <dgm:cxn modelId="{E8AE741A-F302-464F-A624-8A8C288D8B40}" type="presParOf" srcId="{EC994833-438C-4DC7-8F8E-9C9F4B610D5A}" destId="{3678880F-BAE9-4F89-9405-E760F6EF32C4}" srcOrd="2" destOrd="0" presId="urn:microsoft.com/office/officeart/2005/8/layout/hProcess6"/>
    <dgm:cxn modelId="{F5C50C3E-4AFA-441F-A807-920624E4442A}" type="presParOf" srcId="{EC994833-438C-4DC7-8F8E-9C9F4B610D5A}" destId="{EFB2D5C0-E7F2-4141-9E1F-C8FF02A10AF4}" srcOrd="3" destOrd="0" presId="urn:microsoft.com/office/officeart/2005/8/layout/hProcess6"/>
    <dgm:cxn modelId="{55ECFBFB-50CE-4372-9820-9A89D4138884}" type="presParOf" srcId="{1E1A33B9-379B-4148-B0D6-B7652E1AFC1F}" destId="{AD7AA987-D54F-43BF-81C0-D0FEC481F469}" srcOrd="5" destOrd="0" presId="urn:microsoft.com/office/officeart/2005/8/layout/hProcess6"/>
    <dgm:cxn modelId="{2CDC4291-F076-448C-87C4-6D72BC247A7B}" type="presParOf" srcId="{1E1A33B9-379B-4148-B0D6-B7652E1AFC1F}" destId="{EA5FDC21-24B8-4FD2-9A23-BF7D9E652BE2}" srcOrd="6" destOrd="0" presId="urn:microsoft.com/office/officeart/2005/8/layout/hProcess6"/>
    <dgm:cxn modelId="{B4DA1610-7360-4958-AF5F-669C934B8A65}" type="presParOf" srcId="{EA5FDC21-24B8-4FD2-9A23-BF7D9E652BE2}" destId="{EC6C780C-9DA9-4073-B076-D2881FA2EDAE}" srcOrd="0" destOrd="0" presId="urn:microsoft.com/office/officeart/2005/8/layout/hProcess6"/>
    <dgm:cxn modelId="{D0D34362-FBD5-4172-B9E1-C2BD89F07D61}" type="presParOf" srcId="{EA5FDC21-24B8-4FD2-9A23-BF7D9E652BE2}" destId="{C89716A4-7F9B-42AE-8D0F-7682BC51CDEB}" srcOrd="1" destOrd="0" presId="urn:microsoft.com/office/officeart/2005/8/layout/hProcess6"/>
    <dgm:cxn modelId="{C45D90B6-A0A0-4EA0-8521-55DD0895B70A}" type="presParOf" srcId="{EA5FDC21-24B8-4FD2-9A23-BF7D9E652BE2}" destId="{B1C2CBE0-0BD7-475A-AEC2-DC63358FF451}" srcOrd="2" destOrd="0" presId="urn:microsoft.com/office/officeart/2005/8/layout/hProcess6"/>
    <dgm:cxn modelId="{8CFA9233-5B87-4362-BC46-8850084C21DA}" type="presParOf" srcId="{EA5FDC21-24B8-4FD2-9A23-BF7D9E652BE2}" destId="{3135F009-1CA5-4915-8347-06B0E27EF54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C80EB-D02B-4E23-88A8-2DB749779567}">
      <dgm:prSet phldrT="[Text]" custT="1"/>
      <dgm:spPr/>
      <dgm:t>
        <a:bodyPr/>
        <a:lstStyle/>
        <a:p>
          <a:r>
            <a:rPr lang="en-US" sz="2800" dirty="0" smtClean="0"/>
            <a:t>1</a:t>
          </a:r>
          <a:endParaRPr lang="en-US" sz="2800" dirty="0"/>
        </a:p>
      </dgm:t>
    </dgm:pt>
    <dgm:pt modelId="{51F08FDB-4BB6-48B4-8555-BDD7FD459563}" type="parTrans" cxnId="{EED0CAB9-B630-43EC-9145-90C71FA114E3}">
      <dgm:prSet/>
      <dgm:spPr/>
      <dgm:t>
        <a:bodyPr/>
        <a:lstStyle/>
        <a:p>
          <a:endParaRPr lang="en-US" sz="2800"/>
        </a:p>
      </dgm:t>
    </dgm:pt>
    <dgm:pt modelId="{52733245-1595-4B7B-85FD-EA50CD242848}" type="sibTrans" cxnId="{EED0CAB9-B630-43EC-9145-90C71FA114E3}">
      <dgm:prSet/>
      <dgm:spPr/>
      <dgm:t>
        <a:bodyPr/>
        <a:lstStyle/>
        <a:p>
          <a:endParaRPr lang="en-US" sz="2800"/>
        </a:p>
      </dgm:t>
    </dgm:pt>
    <dgm:pt modelId="{76658AF5-8E43-4F30-BC7D-B7876B4B942F}">
      <dgm:prSet phldrT="[Text]" custT="1"/>
      <dgm:spPr/>
      <dgm:t>
        <a:bodyPr/>
        <a:lstStyle/>
        <a:p>
          <a:r>
            <a:rPr lang="en-US" sz="2800" dirty="0" smtClean="0"/>
            <a:t>Intro</a:t>
          </a:r>
          <a:endParaRPr lang="en-US" sz="2800" dirty="0"/>
        </a:p>
      </dgm:t>
    </dgm:pt>
    <dgm:pt modelId="{007B8582-864C-4B5F-BCD6-6E38F0207F3E}" type="sibTrans" cxnId="{9E63B187-A56A-4AEF-8110-B140E3AFC1F5}">
      <dgm:prSet/>
      <dgm:spPr/>
      <dgm:t>
        <a:bodyPr/>
        <a:lstStyle/>
        <a:p>
          <a:endParaRPr lang="en-US" sz="2800"/>
        </a:p>
      </dgm:t>
    </dgm:pt>
    <dgm:pt modelId="{A72191EC-8720-4D09-B7C9-D56CCE3C02D3}" type="parTrans" cxnId="{9E63B187-A56A-4AEF-8110-B140E3AFC1F5}">
      <dgm:prSet/>
      <dgm:spPr/>
      <dgm:t>
        <a:bodyPr/>
        <a:lstStyle/>
        <a:p>
          <a:endParaRPr lang="en-US" sz="2800"/>
        </a:p>
      </dgm:t>
    </dgm:pt>
    <dgm:pt modelId="{D0EF543C-B4BA-42A5-BABF-CAF8B2A98A8D}">
      <dgm:prSet phldrT="[Text]" custT="1"/>
      <dgm:spPr/>
      <dgm:t>
        <a:bodyPr/>
        <a:lstStyle/>
        <a:p>
          <a:r>
            <a:rPr lang="en-US" sz="2800" dirty="0" smtClean="0"/>
            <a:t>2</a:t>
          </a:r>
          <a:endParaRPr lang="en-US" sz="2800" dirty="0"/>
        </a:p>
      </dgm:t>
    </dgm:pt>
    <dgm:pt modelId="{4D7A8245-CEB1-48E3-98D8-B0A78610E70E}" type="parTrans" cxnId="{ACBDDB46-4F60-4687-A7B7-DBD2EAA45B81}">
      <dgm:prSet/>
      <dgm:spPr/>
      <dgm:t>
        <a:bodyPr/>
        <a:lstStyle/>
        <a:p>
          <a:endParaRPr lang="en-US" sz="2800"/>
        </a:p>
      </dgm:t>
    </dgm:pt>
    <dgm:pt modelId="{0DB1D582-6DBF-4468-AC7C-7BCB10E98BFC}" type="sibTrans" cxnId="{ACBDDB46-4F60-4687-A7B7-DBD2EAA45B81}">
      <dgm:prSet/>
      <dgm:spPr/>
      <dgm:t>
        <a:bodyPr/>
        <a:lstStyle/>
        <a:p>
          <a:endParaRPr lang="en-US" sz="2800"/>
        </a:p>
      </dgm:t>
    </dgm:pt>
    <dgm:pt modelId="{4B101109-7A16-40B8-92BF-15F1B484742A}">
      <dgm:prSet phldrT="[Text]" custT="1"/>
      <dgm:spPr/>
      <dgm:t>
        <a:bodyPr/>
        <a:lstStyle/>
        <a:p>
          <a:r>
            <a:rPr lang="en-US" sz="2800" dirty="0" smtClean="0"/>
            <a:t>3</a:t>
          </a:r>
          <a:endParaRPr lang="en-US" sz="2800" dirty="0"/>
        </a:p>
      </dgm:t>
    </dgm:pt>
    <dgm:pt modelId="{9C48C68C-8AFB-451B-9754-ED560E211BF4}" type="parTrans" cxnId="{FB42FA22-5E61-4FAF-9057-EDC71BB09611}">
      <dgm:prSet/>
      <dgm:spPr/>
      <dgm:t>
        <a:bodyPr/>
        <a:lstStyle/>
        <a:p>
          <a:endParaRPr lang="en-US" sz="2800"/>
        </a:p>
      </dgm:t>
    </dgm:pt>
    <dgm:pt modelId="{4221B0EC-4F9D-43EF-A43F-1B4F7FA4F15B}" type="sibTrans" cxnId="{FB42FA22-5E61-4FAF-9057-EDC71BB09611}">
      <dgm:prSet/>
      <dgm:spPr/>
      <dgm:t>
        <a:bodyPr/>
        <a:lstStyle/>
        <a:p>
          <a:endParaRPr lang="en-US" sz="2800"/>
        </a:p>
      </dgm:t>
    </dgm:pt>
    <dgm:pt modelId="{7B793835-6AD4-4B53-94D5-B77D59D649F6}">
      <dgm:prSet phldrT="[Text]" custT="1"/>
      <dgm:spPr/>
      <dgm:t>
        <a:bodyPr/>
        <a:lstStyle/>
        <a:p>
          <a:r>
            <a:rPr lang="en-US" sz="2800" dirty="0" smtClean="0"/>
            <a:t>4</a:t>
          </a:r>
          <a:endParaRPr lang="en-US" sz="2800" dirty="0"/>
        </a:p>
      </dgm:t>
    </dgm:pt>
    <dgm:pt modelId="{F1CF0753-34EC-4A2D-8C18-BE0ADA58F1FC}" type="parTrans" cxnId="{92B476D0-EB40-4699-81A3-6DF2797953B6}">
      <dgm:prSet/>
      <dgm:spPr/>
      <dgm:t>
        <a:bodyPr/>
        <a:lstStyle/>
        <a:p>
          <a:endParaRPr lang="en-US" sz="2800"/>
        </a:p>
      </dgm:t>
    </dgm:pt>
    <dgm:pt modelId="{38ADDE9D-EC88-45A3-AF45-621548715BCA}" type="sibTrans" cxnId="{92B476D0-EB40-4699-81A3-6DF2797953B6}">
      <dgm:prSet/>
      <dgm:spPr/>
      <dgm:t>
        <a:bodyPr/>
        <a:lstStyle/>
        <a:p>
          <a:endParaRPr lang="en-US" sz="2800"/>
        </a:p>
      </dgm:t>
    </dgm:pt>
    <dgm:pt modelId="{99319387-4DD8-474D-BF20-62B1A73A2CD0}">
      <dgm:prSet phldrT="[Text]" custT="1"/>
      <dgm:spPr/>
      <dgm:t>
        <a:bodyPr/>
        <a:lstStyle/>
        <a:p>
          <a:r>
            <a:rPr lang="en-US" sz="2400" dirty="0" smtClean="0"/>
            <a:t>Basics</a:t>
          </a:r>
          <a:endParaRPr lang="en-US" sz="2400" dirty="0"/>
        </a:p>
      </dgm:t>
    </dgm:pt>
    <dgm:pt modelId="{3CD9AA71-E998-4199-93CE-818032A23423}" type="parTrans" cxnId="{A7BDA0A8-DB49-4361-B37C-13EB70993950}">
      <dgm:prSet/>
      <dgm:spPr/>
      <dgm:t>
        <a:bodyPr/>
        <a:lstStyle/>
        <a:p>
          <a:endParaRPr lang="en-US" sz="2800"/>
        </a:p>
      </dgm:t>
    </dgm:pt>
    <dgm:pt modelId="{DF542309-C634-4590-A1C1-50767A87C0E2}" type="sibTrans" cxnId="{A7BDA0A8-DB49-4361-B37C-13EB70993950}">
      <dgm:prSet/>
      <dgm:spPr/>
      <dgm:t>
        <a:bodyPr/>
        <a:lstStyle/>
        <a:p>
          <a:endParaRPr lang="en-US" sz="2800"/>
        </a:p>
      </dgm:t>
    </dgm:pt>
    <dgm:pt modelId="{C3200CCE-866C-4E36-84E2-3D287156B287}">
      <dgm:prSet phldrT="[Text]" custT="1"/>
      <dgm:spPr/>
      <dgm:t>
        <a:bodyPr/>
        <a:lstStyle/>
        <a:p>
          <a:r>
            <a:rPr lang="en-US" sz="2800" dirty="0" smtClean="0"/>
            <a:t>GIS</a:t>
          </a:r>
          <a:endParaRPr lang="en-US" sz="2800" dirty="0"/>
        </a:p>
      </dgm:t>
    </dgm:pt>
    <dgm:pt modelId="{33A1A242-9532-4500-9F04-A2DC4DA6B07E}" type="parTrans" cxnId="{DE6E6B15-D2E5-4843-AC0A-9338D91BFBB9}">
      <dgm:prSet/>
      <dgm:spPr/>
      <dgm:t>
        <a:bodyPr/>
        <a:lstStyle/>
        <a:p>
          <a:endParaRPr lang="en-US" sz="2800"/>
        </a:p>
      </dgm:t>
    </dgm:pt>
    <dgm:pt modelId="{380C266A-A598-4165-A5B7-3FABA04BFA03}" type="sibTrans" cxnId="{DE6E6B15-D2E5-4843-AC0A-9338D91BFBB9}">
      <dgm:prSet/>
      <dgm:spPr/>
      <dgm:t>
        <a:bodyPr/>
        <a:lstStyle/>
        <a:p>
          <a:endParaRPr lang="en-US" sz="2800"/>
        </a:p>
      </dgm:t>
    </dgm:pt>
    <dgm:pt modelId="{E87B8ABC-F6DE-4E93-BCA6-36E3629B22E3}">
      <dgm:prSet phldrT="[Text]" custT="1"/>
      <dgm:spPr/>
      <dgm:t>
        <a:bodyPr/>
        <a:lstStyle/>
        <a:p>
          <a:r>
            <a:rPr lang="en-US" sz="2400" dirty="0" smtClean="0"/>
            <a:t>Roads</a:t>
          </a:r>
          <a:endParaRPr lang="en-US" sz="2400" dirty="0"/>
        </a:p>
      </dgm:t>
    </dgm:pt>
    <dgm:pt modelId="{4F6F174B-5316-4F1A-A3C6-5065125020CC}" type="parTrans" cxnId="{F37BE122-62A4-4F17-9726-D8C0D7632F24}">
      <dgm:prSet/>
      <dgm:spPr/>
      <dgm:t>
        <a:bodyPr/>
        <a:lstStyle/>
        <a:p>
          <a:endParaRPr lang="en-US" sz="2800"/>
        </a:p>
      </dgm:t>
    </dgm:pt>
    <dgm:pt modelId="{2A03AECE-16A0-4A2B-836D-175A83EA77C9}" type="sibTrans" cxnId="{F37BE122-62A4-4F17-9726-D8C0D7632F24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28737-BCAA-4D4B-8895-AF4E2E1ABE5F}" type="pres">
      <dgm:prSet presAssocID="{8A7C80EB-D02B-4E23-88A8-2DB749779567}" presName="compNode" presStyleCnt="0"/>
      <dgm:spPr/>
    </dgm:pt>
    <dgm:pt modelId="{7E535775-2EAD-4F39-B199-3226CCD56348}" type="pres">
      <dgm:prSet presAssocID="{8A7C80EB-D02B-4E23-88A8-2DB749779567}" presName="noGeometry" presStyleCnt="0"/>
      <dgm:spPr/>
    </dgm:pt>
    <dgm:pt modelId="{7005632B-B489-4A03-93DA-3808F3EB25D2}" type="pres">
      <dgm:prSet presAssocID="{8A7C80EB-D02B-4E23-88A8-2DB749779567}" presName="childTextVisible" presStyleLbl="bgAccFollowNode1" presStyleIdx="0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85AE-B9C0-4622-B172-E9878876A12F}" type="pres">
      <dgm:prSet presAssocID="{8A7C80EB-D02B-4E23-88A8-2DB749779567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B6FDE58-087C-4528-A3CB-6B214A4DA644}" type="pres">
      <dgm:prSet presAssocID="{8A7C80EB-D02B-4E23-88A8-2DB74977956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0D35-8469-40CD-A134-E4D843D576A0}" type="pres">
      <dgm:prSet presAssocID="{8A7C80EB-D02B-4E23-88A8-2DB749779567}" presName="aSpace" presStyleCnt="0"/>
      <dgm:spPr/>
    </dgm:pt>
    <dgm:pt modelId="{99E5E3C2-6C0E-4EC7-B101-2A8302926B99}" type="pres">
      <dgm:prSet presAssocID="{D0EF543C-B4BA-42A5-BABF-CAF8B2A98A8D}" presName="compNode" presStyleCnt="0"/>
      <dgm:spPr/>
    </dgm:pt>
    <dgm:pt modelId="{E2384EBD-2B53-446E-903F-6BAB3A1B2C62}" type="pres">
      <dgm:prSet presAssocID="{D0EF543C-B4BA-42A5-BABF-CAF8B2A98A8D}" presName="noGeometry" presStyleCnt="0"/>
      <dgm:spPr/>
    </dgm:pt>
    <dgm:pt modelId="{421D4343-5CAC-44AC-AF7A-9D0DFA373CA0}" type="pres">
      <dgm:prSet presAssocID="{D0EF543C-B4BA-42A5-BABF-CAF8B2A98A8D}" presName="childTextVisible" presStyleLbl="bgAccFollowNode1" presStyleIdx="1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4A78-682F-4A38-8807-29E872E0ED13}" type="pres">
      <dgm:prSet presAssocID="{D0EF543C-B4BA-42A5-BABF-CAF8B2A98A8D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BB03F16B-6975-426D-89C6-D0BC591A32E6}" type="pres">
      <dgm:prSet presAssocID="{D0EF543C-B4BA-42A5-BABF-CAF8B2A98A8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77DB9-CB0A-4A38-A38B-13BF6C3AF22B}" type="pres">
      <dgm:prSet presAssocID="{D0EF543C-B4BA-42A5-BABF-CAF8B2A98A8D}" presName="aSpace" presStyleCnt="0"/>
      <dgm:spPr/>
    </dgm:pt>
    <dgm:pt modelId="{EC994833-438C-4DC7-8F8E-9C9F4B610D5A}" type="pres">
      <dgm:prSet presAssocID="{4B101109-7A16-40B8-92BF-15F1B484742A}" presName="compNode" presStyleCnt="0"/>
      <dgm:spPr/>
    </dgm:pt>
    <dgm:pt modelId="{D754E137-5A1A-425C-BF05-CFB3014B496C}" type="pres">
      <dgm:prSet presAssocID="{4B101109-7A16-40B8-92BF-15F1B484742A}" presName="noGeometry" presStyleCnt="0"/>
      <dgm:spPr/>
    </dgm:pt>
    <dgm:pt modelId="{E48953B4-3ED6-4F78-B950-6ED606F9E7D8}" type="pres">
      <dgm:prSet presAssocID="{4B101109-7A16-40B8-92BF-15F1B484742A}" presName="childTextVisible" presStyleLbl="bgAccFollowNode1" presStyleIdx="2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880F-BAE9-4F89-9405-E760F6EF32C4}" type="pres">
      <dgm:prSet presAssocID="{4B101109-7A16-40B8-92BF-15F1B484742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EFB2D5C0-E7F2-4141-9E1F-C8FF02A10AF4}" type="pres">
      <dgm:prSet presAssocID="{4B101109-7A16-40B8-92BF-15F1B484742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AA987-D54F-43BF-81C0-D0FEC481F469}" type="pres">
      <dgm:prSet presAssocID="{4B101109-7A16-40B8-92BF-15F1B484742A}" presName="aSpace" presStyleCnt="0"/>
      <dgm:spPr/>
    </dgm:pt>
    <dgm:pt modelId="{EA5FDC21-24B8-4FD2-9A23-BF7D9E652BE2}" type="pres">
      <dgm:prSet presAssocID="{7B793835-6AD4-4B53-94D5-B77D59D649F6}" presName="compNode" presStyleCnt="0"/>
      <dgm:spPr/>
    </dgm:pt>
    <dgm:pt modelId="{EC6C780C-9DA9-4073-B076-D2881FA2EDAE}" type="pres">
      <dgm:prSet presAssocID="{7B793835-6AD4-4B53-94D5-B77D59D649F6}" presName="noGeometry" presStyleCnt="0"/>
      <dgm:spPr/>
    </dgm:pt>
    <dgm:pt modelId="{C89716A4-7F9B-42AE-8D0F-7682BC51CDEB}" type="pres">
      <dgm:prSet presAssocID="{7B793835-6AD4-4B53-94D5-B77D59D649F6}" presName="childTextVisible" presStyleLbl="bgAccFollowNode1" presStyleIdx="3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2CBE0-0BD7-475A-AEC2-DC63358FF451}" type="pres">
      <dgm:prSet presAssocID="{7B793835-6AD4-4B53-94D5-B77D59D649F6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3135F009-1CA5-4915-8347-06B0E27EF54A}" type="pres">
      <dgm:prSet presAssocID="{7B793835-6AD4-4B53-94D5-B77D59D649F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44B0E-01AD-4C38-BC5D-B09448A65787}" type="presOf" srcId="{4B101109-7A16-40B8-92BF-15F1B484742A}" destId="{EFB2D5C0-E7F2-4141-9E1F-C8FF02A10AF4}" srcOrd="0" destOrd="0" presId="urn:microsoft.com/office/officeart/2005/8/layout/hProcess6"/>
    <dgm:cxn modelId="{42CCCA14-9BEE-4945-ACF2-D1822CE195D1}" type="presOf" srcId="{76658AF5-8E43-4F30-BC7D-B7876B4B942F}" destId="{893385AE-B9C0-4622-B172-E9878876A12F}" srcOrd="1" destOrd="0" presId="urn:microsoft.com/office/officeart/2005/8/layout/hProcess6"/>
    <dgm:cxn modelId="{27C73193-9A0A-41B3-9128-68021695FAA6}" type="presOf" srcId="{99319387-4DD8-474D-BF20-62B1A73A2CD0}" destId="{096A4A78-682F-4A38-8807-29E872E0ED13}" srcOrd="1" destOrd="0" presId="urn:microsoft.com/office/officeart/2005/8/layout/hProcess6"/>
    <dgm:cxn modelId="{ACBDDB46-4F60-4687-A7B7-DBD2EAA45B81}" srcId="{41455A2F-BE40-4EFA-BE11-06CF4642F49A}" destId="{D0EF543C-B4BA-42A5-BABF-CAF8B2A98A8D}" srcOrd="1" destOrd="0" parTransId="{4D7A8245-CEB1-48E3-98D8-B0A78610E70E}" sibTransId="{0DB1D582-6DBF-4468-AC7C-7BCB10E98BFC}"/>
    <dgm:cxn modelId="{A7BDA0A8-DB49-4361-B37C-13EB70993950}" srcId="{D0EF543C-B4BA-42A5-BABF-CAF8B2A98A8D}" destId="{99319387-4DD8-474D-BF20-62B1A73A2CD0}" srcOrd="0" destOrd="0" parTransId="{3CD9AA71-E998-4199-93CE-818032A23423}" sibTransId="{DF542309-C634-4590-A1C1-50767A87C0E2}"/>
    <dgm:cxn modelId="{86A75D52-7ABB-417C-9049-2A9E976C5C45}" type="presOf" srcId="{76658AF5-8E43-4F30-BC7D-B7876B4B942F}" destId="{7005632B-B489-4A03-93DA-3808F3EB25D2}" srcOrd="0" destOrd="0" presId="urn:microsoft.com/office/officeart/2005/8/layout/hProcess6"/>
    <dgm:cxn modelId="{97DF92F7-9AE5-4E87-A2B6-697F086BBEC9}" type="presOf" srcId="{C3200CCE-866C-4E36-84E2-3D287156B287}" destId="{E48953B4-3ED6-4F78-B950-6ED606F9E7D8}" srcOrd="0" destOrd="0" presId="urn:microsoft.com/office/officeart/2005/8/layout/hProcess6"/>
    <dgm:cxn modelId="{FD759FBC-BEF6-411C-BDED-180A28EAD79F}" type="presOf" srcId="{D0EF543C-B4BA-42A5-BABF-CAF8B2A98A8D}" destId="{BB03F16B-6975-426D-89C6-D0BC591A32E6}" srcOrd="0" destOrd="0" presId="urn:microsoft.com/office/officeart/2005/8/layout/hProcess6"/>
    <dgm:cxn modelId="{9E766510-2A13-4057-A37F-1E78947FEB05}" type="presOf" srcId="{E87B8ABC-F6DE-4E93-BCA6-36E3629B22E3}" destId="{B1C2CBE0-0BD7-475A-AEC2-DC63358FF451}" srcOrd="1" destOrd="0" presId="urn:microsoft.com/office/officeart/2005/8/layout/hProcess6"/>
    <dgm:cxn modelId="{57921F25-5E98-4B8A-9FB9-FA611208B235}" type="presOf" srcId="{41455A2F-BE40-4EFA-BE11-06CF4642F49A}" destId="{1E1A33B9-379B-4148-B0D6-B7652E1AFC1F}" srcOrd="0" destOrd="0" presId="urn:microsoft.com/office/officeart/2005/8/layout/hProcess6"/>
    <dgm:cxn modelId="{F37BE122-62A4-4F17-9726-D8C0D7632F24}" srcId="{7B793835-6AD4-4B53-94D5-B77D59D649F6}" destId="{E87B8ABC-F6DE-4E93-BCA6-36E3629B22E3}" srcOrd="0" destOrd="0" parTransId="{4F6F174B-5316-4F1A-A3C6-5065125020CC}" sibTransId="{2A03AECE-16A0-4A2B-836D-175A83EA77C9}"/>
    <dgm:cxn modelId="{DE6E6B15-D2E5-4843-AC0A-9338D91BFBB9}" srcId="{4B101109-7A16-40B8-92BF-15F1B484742A}" destId="{C3200CCE-866C-4E36-84E2-3D287156B287}" srcOrd="0" destOrd="0" parTransId="{33A1A242-9532-4500-9F04-A2DC4DA6B07E}" sibTransId="{380C266A-A598-4165-A5B7-3FABA04BFA03}"/>
    <dgm:cxn modelId="{9E63B187-A56A-4AEF-8110-B140E3AFC1F5}" srcId="{8A7C80EB-D02B-4E23-88A8-2DB749779567}" destId="{76658AF5-8E43-4F30-BC7D-B7876B4B942F}" srcOrd="0" destOrd="0" parTransId="{A72191EC-8720-4D09-B7C9-D56CCE3C02D3}" sibTransId="{007B8582-864C-4B5F-BCD6-6E38F0207F3E}"/>
    <dgm:cxn modelId="{32A7C59A-AD73-40EB-930D-5CFA49C54974}" type="presOf" srcId="{7B793835-6AD4-4B53-94D5-B77D59D649F6}" destId="{3135F009-1CA5-4915-8347-06B0E27EF54A}" srcOrd="0" destOrd="0" presId="urn:microsoft.com/office/officeart/2005/8/layout/hProcess6"/>
    <dgm:cxn modelId="{0139F099-E029-465F-B278-A04496CB0F47}" type="presOf" srcId="{8A7C80EB-D02B-4E23-88A8-2DB749779567}" destId="{7B6FDE58-087C-4528-A3CB-6B214A4DA644}" srcOrd="0" destOrd="0" presId="urn:microsoft.com/office/officeart/2005/8/layout/hProcess6"/>
    <dgm:cxn modelId="{A1AE0867-E1B6-4D30-A713-2227F2FCF6FA}" type="presOf" srcId="{99319387-4DD8-474D-BF20-62B1A73A2CD0}" destId="{421D4343-5CAC-44AC-AF7A-9D0DFA373CA0}" srcOrd="0" destOrd="0" presId="urn:microsoft.com/office/officeart/2005/8/layout/hProcess6"/>
    <dgm:cxn modelId="{FB42FA22-5E61-4FAF-9057-EDC71BB09611}" srcId="{41455A2F-BE40-4EFA-BE11-06CF4642F49A}" destId="{4B101109-7A16-40B8-92BF-15F1B484742A}" srcOrd="2" destOrd="0" parTransId="{9C48C68C-8AFB-451B-9754-ED560E211BF4}" sibTransId="{4221B0EC-4F9D-43EF-A43F-1B4F7FA4F15B}"/>
    <dgm:cxn modelId="{CEBEFB20-5318-4131-B04B-14F13942A22C}" type="presOf" srcId="{C3200CCE-866C-4E36-84E2-3D287156B287}" destId="{3678880F-BAE9-4F89-9405-E760F6EF32C4}" srcOrd="1" destOrd="0" presId="urn:microsoft.com/office/officeart/2005/8/layout/hProcess6"/>
    <dgm:cxn modelId="{92B476D0-EB40-4699-81A3-6DF2797953B6}" srcId="{41455A2F-BE40-4EFA-BE11-06CF4642F49A}" destId="{7B793835-6AD4-4B53-94D5-B77D59D649F6}" srcOrd="3" destOrd="0" parTransId="{F1CF0753-34EC-4A2D-8C18-BE0ADA58F1FC}" sibTransId="{38ADDE9D-EC88-45A3-AF45-621548715BCA}"/>
    <dgm:cxn modelId="{D3428B46-F91D-414C-81BA-AF65C8BF3B0F}" type="presOf" srcId="{E87B8ABC-F6DE-4E93-BCA6-36E3629B22E3}" destId="{C89716A4-7F9B-42AE-8D0F-7682BC51CDEB}" srcOrd="0" destOrd="0" presId="urn:microsoft.com/office/officeart/2005/8/layout/hProcess6"/>
    <dgm:cxn modelId="{EED0CAB9-B630-43EC-9145-90C71FA114E3}" srcId="{41455A2F-BE40-4EFA-BE11-06CF4642F49A}" destId="{8A7C80EB-D02B-4E23-88A8-2DB749779567}" srcOrd="0" destOrd="0" parTransId="{51F08FDB-4BB6-48B4-8555-BDD7FD459563}" sibTransId="{52733245-1595-4B7B-85FD-EA50CD242848}"/>
    <dgm:cxn modelId="{974E572B-ABDA-4D7B-9EB8-3BDB75BDC800}" type="presParOf" srcId="{1E1A33B9-379B-4148-B0D6-B7652E1AFC1F}" destId="{63128737-BCAA-4D4B-8895-AF4E2E1ABE5F}" srcOrd="0" destOrd="0" presId="urn:microsoft.com/office/officeart/2005/8/layout/hProcess6"/>
    <dgm:cxn modelId="{DD740BF7-3E02-4F44-B713-BFC66CF5D1B7}" type="presParOf" srcId="{63128737-BCAA-4D4B-8895-AF4E2E1ABE5F}" destId="{7E535775-2EAD-4F39-B199-3226CCD56348}" srcOrd="0" destOrd="0" presId="urn:microsoft.com/office/officeart/2005/8/layout/hProcess6"/>
    <dgm:cxn modelId="{97EA2429-74C6-44FE-8D34-C7714846A28F}" type="presParOf" srcId="{63128737-BCAA-4D4B-8895-AF4E2E1ABE5F}" destId="{7005632B-B489-4A03-93DA-3808F3EB25D2}" srcOrd="1" destOrd="0" presId="urn:microsoft.com/office/officeart/2005/8/layout/hProcess6"/>
    <dgm:cxn modelId="{730E7EBC-EE0F-4314-AF0C-8F6E5FE9263D}" type="presParOf" srcId="{63128737-BCAA-4D4B-8895-AF4E2E1ABE5F}" destId="{893385AE-B9C0-4622-B172-E9878876A12F}" srcOrd="2" destOrd="0" presId="urn:microsoft.com/office/officeart/2005/8/layout/hProcess6"/>
    <dgm:cxn modelId="{FDA3CEE9-8944-4A89-884E-064B55BBFB59}" type="presParOf" srcId="{63128737-BCAA-4D4B-8895-AF4E2E1ABE5F}" destId="{7B6FDE58-087C-4528-A3CB-6B214A4DA644}" srcOrd="3" destOrd="0" presId="urn:microsoft.com/office/officeart/2005/8/layout/hProcess6"/>
    <dgm:cxn modelId="{C230B3A0-8D1E-4EF9-A4CE-3A5246A35364}" type="presParOf" srcId="{1E1A33B9-379B-4148-B0D6-B7652E1AFC1F}" destId="{FC450D35-8469-40CD-A134-E4D843D576A0}" srcOrd="1" destOrd="0" presId="urn:microsoft.com/office/officeart/2005/8/layout/hProcess6"/>
    <dgm:cxn modelId="{09099991-F8B6-4DC3-9D73-013E61633559}" type="presParOf" srcId="{1E1A33B9-379B-4148-B0D6-B7652E1AFC1F}" destId="{99E5E3C2-6C0E-4EC7-B101-2A8302926B99}" srcOrd="2" destOrd="0" presId="urn:microsoft.com/office/officeart/2005/8/layout/hProcess6"/>
    <dgm:cxn modelId="{594C7464-63B4-4863-B8A2-5A5C8C2F8BBA}" type="presParOf" srcId="{99E5E3C2-6C0E-4EC7-B101-2A8302926B99}" destId="{E2384EBD-2B53-446E-903F-6BAB3A1B2C62}" srcOrd="0" destOrd="0" presId="urn:microsoft.com/office/officeart/2005/8/layout/hProcess6"/>
    <dgm:cxn modelId="{C7A8F84D-79C6-4238-83CB-153AD0BDFF34}" type="presParOf" srcId="{99E5E3C2-6C0E-4EC7-B101-2A8302926B99}" destId="{421D4343-5CAC-44AC-AF7A-9D0DFA373CA0}" srcOrd="1" destOrd="0" presId="urn:microsoft.com/office/officeart/2005/8/layout/hProcess6"/>
    <dgm:cxn modelId="{D9B00825-E508-40EF-A858-44AFA842B3BF}" type="presParOf" srcId="{99E5E3C2-6C0E-4EC7-B101-2A8302926B99}" destId="{096A4A78-682F-4A38-8807-29E872E0ED13}" srcOrd="2" destOrd="0" presId="urn:microsoft.com/office/officeart/2005/8/layout/hProcess6"/>
    <dgm:cxn modelId="{71D1A1B0-1103-4291-9C25-A680C882C872}" type="presParOf" srcId="{99E5E3C2-6C0E-4EC7-B101-2A8302926B99}" destId="{BB03F16B-6975-426D-89C6-D0BC591A32E6}" srcOrd="3" destOrd="0" presId="urn:microsoft.com/office/officeart/2005/8/layout/hProcess6"/>
    <dgm:cxn modelId="{8615D17A-0034-4DFB-B6E0-9C9F94966C02}" type="presParOf" srcId="{1E1A33B9-379B-4148-B0D6-B7652E1AFC1F}" destId="{3A477DB9-CB0A-4A38-A38B-13BF6C3AF22B}" srcOrd="3" destOrd="0" presId="urn:microsoft.com/office/officeart/2005/8/layout/hProcess6"/>
    <dgm:cxn modelId="{A7847020-8B01-499D-A27E-54679B93E875}" type="presParOf" srcId="{1E1A33B9-379B-4148-B0D6-B7652E1AFC1F}" destId="{EC994833-438C-4DC7-8F8E-9C9F4B610D5A}" srcOrd="4" destOrd="0" presId="urn:microsoft.com/office/officeart/2005/8/layout/hProcess6"/>
    <dgm:cxn modelId="{22E853ED-6CF4-4804-8111-1B44C1BE7E0E}" type="presParOf" srcId="{EC994833-438C-4DC7-8F8E-9C9F4B610D5A}" destId="{D754E137-5A1A-425C-BF05-CFB3014B496C}" srcOrd="0" destOrd="0" presId="urn:microsoft.com/office/officeart/2005/8/layout/hProcess6"/>
    <dgm:cxn modelId="{4AC34B29-261E-44B0-BF5B-900D5D5DB8A4}" type="presParOf" srcId="{EC994833-438C-4DC7-8F8E-9C9F4B610D5A}" destId="{E48953B4-3ED6-4F78-B950-6ED606F9E7D8}" srcOrd="1" destOrd="0" presId="urn:microsoft.com/office/officeart/2005/8/layout/hProcess6"/>
    <dgm:cxn modelId="{6E1D81A3-16C6-4230-BED1-EAB2FC52B6BE}" type="presParOf" srcId="{EC994833-438C-4DC7-8F8E-9C9F4B610D5A}" destId="{3678880F-BAE9-4F89-9405-E760F6EF32C4}" srcOrd="2" destOrd="0" presId="urn:microsoft.com/office/officeart/2005/8/layout/hProcess6"/>
    <dgm:cxn modelId="{F8C67D0F-5A66-4206-A500-18FE80434046}" type="presParOf" srcId="{EC994833-438C-4DC7-8F8E-9C9F4B610D5A}" destId="{EFB2D5C0-E7F2-4141-9E1F-C8FF02A10AF4}" srcOrd="3" destOrd="0" presId="urn:microsoft.com/office/officeart/2005/8/layout/hProcess6"/>
    <dgm:cxn modelId="{376434BC-3A13-4337-89F7-591641DEB92E}" type="presParOf" srcId="{1E1A33B9-379B-4148-B0D6-B7652E1AFC1F}" destId="{AD7AA987-D54F-43BF-81C0-D0FEC481F469}" srcOrd="5" destOrd="0" presId="urn:microsoft.com/office/officeart/2005/8/layout/hProcess6"/>
    <dgm:cxn modelId="{F976792A-C8EF-41BF-A8B8-1A403E7A1CB6}" type="presParOf" srcId="{1E1A33B9-379B-4148-B0D6-B7652E1AFC1F}" destId="{EA5FDC21-24B8-4FD2-9A23-BF7D9E652BE2}" srcOrd="6" destOrd="0" presId="urn:microsoft.com/office/officeart/2005/8/layout/hProcess6"/>
    <dgm:cxn modelId="{C883E4D9-B153-4C79-B040-46D90AF4012C}" type="presParOf" srcId="{EA5FDC21-24B8-4FD2-9A23-BF7D9E652BE2}" destId="{EC6C780C-9DA9-4073-B076-D2881FA2EDAE}" srcOrd="0" destOrd="0" presId="urn:microsoft.com/office/officeart/2005/8/layout/hProcess6"/>
    <dgm:cxn modelId="{E586E609-65B2-49F6-9067-2DE5C82F1401}" type="presParOf" srcId="{EA5FDC21-24B8-4FD2-9A23-BF7D9E652BE2}" destId="{C89716A4-7F9B-42AE-8D0F-7682BC51CDEB}" srcOrd="1" destOrd="0" presId="urn:microsoft.com/office/officeart/2005/8/layout/hProcess6"/>
    <dgm:cxn modelId="{C39E47AC-3E18-462A-9ECF-76C5D29BA9E0}" type="presParOf" srcId="{EA5FDC21-24B8-4FD2-9A23-BF7D9E652BE2}" destId="{B1C2CBE0-0BD7-475A-AEC2-DC63358FF451}" srcOrd="2" destOrd="0" presId="urn:microsoft.com/office/officeart/2005/8/layout/hProcess6"/>
    <dgm:cxn modelId="{FE513546-C055-4D5C-9075-5BF462638BF7}" type="presParOf" srcId="{EA5FDC21-24B8-4FD2-9A23-BF7D9E652BE2}" destId="{3135F009-1CA5-4915-8347-06B0E27EF54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030F7-2B15-4141-9507-C8546A652EA4}">
      <dgm:prSet phldrT="[Text]" custT="1"/>
      <dgm:spPr/>
      <dgm:t>
        <a:bodyPr/>
        <a:lstStyle/>
        <a:p>
          <a:r>
            <a:rPr lang="en-US" sz="2800" dirty="0" smtClean="0"/>
            <a:t>5</a:t>
          </a:r>
          <a:endParaRPr lang="en-US" sz="2800" dirty="0"/>
        </a:p>
      </dgm:t>
    </dgm:pt>
    <dgm:pt modelId="{7A51A51B-8464-4EF7-8453-090612414F59}" type="parTrans" cxnId="{29E8C6FC-3F16-4FC0-8D63-3DC30A8893B7}">
      <dgm:prSet/>
      <dgm:spPr/>
      <dgm:t>
        <a:bodyPr/>
        <a:lstStyle/>
        <a:p>
          <a:endParaRPr lang="en-US" sz="2800"/>
        </a:p>
      </dgm:t>
    </dgm:pt>
    <dgm:pt modelId="{D73F3487-9A67-4AD0-91B0-FE1D152C2F39}" type="sibTrans" cxnId="{29E8C6FC-3F16-4FC0-8D63-3DC30A8893B7}">
      <dgm:prSet/>
      <dgm:spPr/>
      <dgm:t>
        <a:bodyPr/>
        <a:lstStyle/>
        <a:p>
          <a:endParaRPr lang="en-US" sz="2800"/>
        </a:p>
      </dgm:t>
    </dgm:pt>
    <dgm:pt modelId="{559BB637-77AF-467C-9D14-52DB68E1E55D}">
      <dgm:prSet phldrT="[Text]" custT="1"/>
      <dgm:spPr/>
      <dgm:t>
        <a:bodyPr/>
        <a:lstStyle/>
        <a:p>
          <a:r>
            <a:rPr lang="en-US" sz="2800" dirty="0" smtClean="0"/>
            <a:t>Site</a:t>
          </a:r>
          <a:endParaRPr lang="en-US" sz="2800" dirty="0"/>
        </a:p>
      </dgm:t>
    </dgm:pt>
    <dgm:pt modelId="{EDFAAF72-2DDF-4C2C-A6A0-86D603161316}" type="parTrans" cxnId="{B01ADA9A-A63A-475C-AE3E-BADB14193FE3}">
      <dgm:prSet/>
      <dgm:spPr/>
      <dgm:t>
        <a:bodyPr/>
        <a:lstStyle/>
        <a:p>
          <a:endParaRPr lang="en-US" sz="2800"/>
        </a:p>
      </dgm:t>
    </dgm:pt>
    <dgm:pt modelId="{3CB8F094-5073-4655-AD00-80C0624056BF}" type="sibTrans" cxnId="{B01ADA9A-A63A-475C-AE3E-BADB14193FE3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493AA-9D46-4EB4-9105-C81B5F242F01}" type="pres">
      <dgm:prSet presAssocID="{11E030F7-2B15-4141-9507-C8546A652EA4}" presName="compNode" presStyleCnt="0"/>
      <dgm:spPr/>
    </dgm:pt>
    <dgm:pt modelId="{75D2F0C9-0C85-4868-970C-2766B12F8C88}" type="pres">
      <dgm:prSet presAssocID="{11E030F7-2B15-4141-9507-C8546A652EA4}" presName="noGeometry" presStyleCnt="0"/>
      <dgm:spPr/>
    </dgm:pt>
    <dgm:pt modelId="{2D06CC08-DB18-46CD-BC16-F9E15E23D154}" type="pres">
      <dgm:prSet presAssocID="{11E030F7-2B15-4141-9507-C8546A652EA4}" presName="childTextVisible" presStyleLbl="bgAccFollowNode1" presStyleIdx="0" presStyleCnt="1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68C10-310F-4999-A3CA-E0C187AB114B}" type="pres">
      <dgm:prSet presAssocID="{11E030F7-2B15-4141-9507-C8546A652EA4}" presName="childTextHidden" presStyleLbl="bgAccFollowNode1" presStyleIdx="0" presStyleCnt="1"/>
      <dgm:spPr/>
      <dgm:t>
        <a:bodyPr/>
        <a:lstStyle/>
        <a:p>
          <a:endParaRPr lang="en-US"/>
        </a:p>
      </dgm:t>
    </dgm:pt>
    <dgm:pt modelId="{CFA9789B-A441-4706-8382-1FA7D7C9FD62}" type="pres">
      <dgm:prSet presAssocID="{11E030F7-2B15-4141-9507-C8546A652EA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4EFB3A-D213-4822-8AE0-C600016D0A36}" type="presOf" srcId="{11E030F7-2B15-4141-9507-C8546A652EA4}" destId="{CFA9789B-A441-4706-8382-1FA7D7C9FD62}" srcOrd="0" destOrd="0" presId="urn:microsoft.com/office/officeart/2005/8/layout/hProcess6"/>
    <dgm:cxn modelId="{5C8FDF21-5A94-4462-9A34-767C56B60C0B}" type="presOf" srcId="{559BB637-77AF-467C-9D14-52DB68E1E55D}" destId="{2D06CC08-DB18-46CD-BC16-F9E15E23D154}" srcOrd="0" destOrd="0" presId="urn:microsoft.com/office/officeart/2005/8/layout/hProcess6"/>
    <dgm:cxn modelId="{29E8C6FC-3F16-4FC0-8D63-3DC30A8893B7}" srcId="{41455A2F-BE40-4EFA-BE11-06CF4642F49A}" destId="{11E030F7-2B15-4141-9507-C8546A652EA4}" srcOrd="0" destOrd="0" parTransId="{7A51A51B-8464-4EF7-8453-090612414F59}" sibTransId="{D73F3487-9A67-4AD0-91B0-FE1D152C2F39}"/>
    <dgm:cxn modelId="{D52B2183-35B1-44FE-AC1C-A4898E8A406E}" type="presOf" srcId="{559BB637-77AF-467C-9D14-52DB68E1E55D}" destId="{8AB68C10-310F-4999-A3CA-E0C187AB114B}" srcOrd="1" destOrd="0" presId="urn:microsoft.com/office/officeart/2005/8/layout/hProcess6"/>
    <dgm:cxn modelId="{97415181-BB96-4752-B4EF-B6FB6D8DF478}" type="presOf" srcId="{41455A2F-BE40-4EFA-BE11-06CF4642F49A}" destId="{1E1A33B9-379B-4148-B0D6-B7652E1AFC1F}" srcOrd="0" destOrd="0" presId="urn:microsoft.com/office/officeart/2005/8/layout/hProcess6"/>
    <dgm:cxn modelId="{B01ADA9A-A63A-475C-AE3E-BADB14193FE3}" srcId="{11E030F7-2B15-4141-9507-C8546A652EA4}" destId="{559BB637-77AF-467C-9D14-52DB68E1E55D}" srcOrd="0" destOrd="0" parTransId="{EDFAAF72-2DDF-4C2C-A6A0-86D603161316}" sibTransId="{3CB8F094-5073-4655-AD00-80C0624056BF}"/>
    <dgm:cxn modelId="{50FE2184-BFD6-4A74-8DD6-B7D0940229D4}" type="presParOf" srcId="{1E1A33B9-379B-4148-B0D6-B7652E1AFC1F}" destId="{0FA493AA-9D46-4EB4-9105-C81B5F242F01}" srcOrd="0" destOrd="0" presId="urn:microsoft.com/office/officeart/2005/8/layout/hProcess6"/>
    <dgm:cxn modelId="{11EDDAC1-932B-4E41-85DA-C16F3AD5D66F}" type="presParOf" srcId="{0FA493AA-9D46-4EB4-9105-C81B5F242F01}" destId="{75D2F0C9-0C85-4868-970C-2766B12F8C88}" srcOrd="0" destOrd="0" presId="urn:microsoft.com/office/officeart/2005/8/layout/hProcess6"/>
    <dgm:cxn modelId="{9B607BC5-48F2-423E-8D65-8F5DB286E68A}" type="presParOf" srcId="{0FA493AA-9D46-4EB4-9105-C81B5F242F01}" destId="{2D06CC08-DB18-46CD-BC16-F9E15E23D154}" srcOrd="1" destOrd="0" presId="urn:microsoft.com/office/officeart/2005/8/layout/hProcess6"/>
    <dgm:cxn modelId="{3F5133D0-E472-490A-996A-2CBCFB689DD2}" type="presParOf" srcId="{0FA493AA-9D46-4EB4-9105-C81B5F242F01}" destId="{8AB68C10-310F-4999-A3CA-E0C187AB114B}" srcOrd="2" destOrd="0" presId="urn:microsoft.com/office/officeart/2005/8/layout/hProcess6"/>
    <dgm:cxn modelId="{AD166DA3-E4B7-4097-8B4C-1C2FB36A8F74}" type="presParOf" srcId="{0FA493AA-9D46-4EB4-9105-C81B5F242F01}" destId="{CFA9789B-A441-4706-8382-1FA7D7C9FD6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C80EB-D02B-4E23-88A8-2DB749779567}">
      <dgm:prSet phldrT="[Text]" custT="1"/>
      <dgm:spPr/>
      <dgm:t>
        <a:bodyPr/>
        <a:lstStyle/>
        <a:p>
          <a:r>
            <a:rPr lang="en-US" sz="2800" dirty="0" smtClean="0"/>
            <a:t>1</a:t>
          </a:r>
          <a:endParaRPr lang="en-US" sz="2800" dirty="0"/>
        </a:p>
      </dgm:t>
    </dgm:pt>
    <dgm:pt modelId="{51F08FDB-4BB6-48B4-8555-BDD7FD459563}" type="parTrans" cxnId="{EED0CAB9-B630-43EC-9145-90C71FA114E3}">
      <dgm:prSet/>
      <dgm:spPr/>
      <dgm:t>
        <a:bodyPr/>
        <a:lstStyle/>
        <a:p>
          <a:endParaRPr lang="en-US" sz="2800"/>
        </a:p>
      </dgm:t>
    </dgm:pt>
    <dgm:pt modelId="{52733245-1595-4B7B-85FD-EA50CD242848}" type="sibTrans" cxnId="{EED0CAB9-B630-43EC-9145-90C71FA114E3}">
      <dgm:prSet/>
      <dgm:spPr/>
      <dgm:t>
        <a:bodyPr/>
        <a:lstStyle/>
        <a:p>
          <a:endParaRPr lang="en-US" sz="2800"/>
        </a:p>
      </dgm:t>
    </dgm:pt>
    <dgm:pt modelId="{76658AF5-8E43-4F30-BC7D-B7876B4B942F}">
      <dgm:prSet phldrT="[Text]" custT="1"/>
      <dgm:spPr/>
      <dgm:t>
        <a:bodyPr/>
        <a:lstStyle/>
        <a:p>
          <a:r>
            <a:rPr lang="en-US" sz="2800" dirty="0" smtClean="0"/>
            <a:t>Intro</a:t>
          </a:r>
          <a:endParaRPr lang="en-US" sz="2800" dirty="0"/>
        </a:p>
      </dgm:t>
    </dgm:pt>
    <dgm:pt modelId="{007B8582-864C-4B5F-BCD6-6E38F0207F3E}" type="sibTrans" cxnId="{9E63B187-A56A-4AEF-8110-B140E3AFC1F5}">
      <dgm:prSet/>
      <dgm:spPr/>
      <dgm:t>
        <a:bodyPr/>
        <a:lstStyle/>
        <a:p>
          <a:endParaRPr lang="en-US" sz="2800"/>
        </a:p>
      </dgm:t>
    </dgm:pt>
    <dgm:pt modelId="{A72191EC-8720-4D09-B7C9-D56CCE3C02D3}" type="parTrans" cxnId="{9E63B187-A56A-4AEF-8110-B140E3AFC1F5}">
      <dgm:prSet/>
      <dgm:spPr/>
      <dgm:t>
        <a:bodyPr/>
        <a:lstStyle/>
        <a:p>
          <a:endParaRPr lang="en-US" sz="2800"/>
        </a:p>
      </dgm:t>
    </dgm:pt>
    <dgm:pt modelId="{D0EF543C-B4BA-42A5-BABF-CAF8B2A98A8D}">
      <dgm:prSet phldrT="[Text]" custT="1"/>
      <dgm:spPr/>
      <dgm:t>
        <a:bodyPr/>
        <a:lstStyle/>
        <a:p>
          <a:r>
            <a:rPr lang="en-US" sz="2800" dirty="0" smtClean="0"/>
            <a:t>2</a:t>
          </a:r>
          <a:endParaRPr lang="en-US" sz="2800" dirty="0"/>
        </a:p>
      </dgm:t>
    </dgm:pt>
    <dgm:pt modelId="{4D7A8245-CEB1-48E3-98D8-B0A78610E70E}" type="parTrans" cxnId="{ACBDDB46-4F60-4687-A7B7-DBD2EAA45B81}">
      <dgm:prSet/>
      <dgm:spPr/>
      <dgm:t>
        <a:bodyPr/>
        <a:lstStyle/>
        <a:p>
          <a:endParaRPr lang="en-US" sz="2800"/>
        </a:p>
      </dgm:t>
    </dgm:pt>
    <dgm:pt modelId="{0DB1D582-6DBF-4468-AC7C-7BCB10E98BFC}" type="sibTrans" cxnId="{ACBDDB46-4F60-4687-A7B7-DBD2EAA45B81}">
      <dgm:prSet/>
      <dgm:spPr/>
      <dgm:t>
        <a:bodyPr/>
        <a:lstStyle/>
        <a:p>
          <a:endParaRPr lang="en-US" sz="2800"/>
        </a:p>
      </dgm:t>
    </dgm:pt>
    <dgm:pt modelId="{4B101109-7A16-40B8-92BF-15F1B484742A}">
      <dgm:prSet phldrT="[Text]" custT="1"/>
      <dgm:spPr/>
      <dgm:t>
        <a:bodyPr/>
        <a:lstStyle/>
        <a:p>
          <a:r>
            <a:rPr lang="en-US" sz="2800" dirty="0" smtClean="0"/>
            <a:t>3</a:t>
          </a:r>
          <a:endParaRPr lang="en-US" sz="2800" dirty="0"/>
        </a:p>
      </dgm:t>
    </dgm:pt>
    <dgm:pt modelId="{9C48C68C-8AFB-451B-9754-ED560E211BF4}" type="parTrans" cxnId="{FB42FA22-5E61-4FAF-9057-EDC71BB09611}">
      <dgm:prSet/>
      <dgm:spPr/>
      <dgm:t>
        <a:bodyPr/>
        <a:lstStyle/>
        <a:p>
          <a:endParaRPr lang="en-US" sz="2800"/>
        </a:p>
      </dgm:t>
    </dgm:pt>
    <dgm:pt modelId="{4221B0EC-4F9D-43EF-A43F-1B4F7FA4F15B}" type="sibTrans" cxnId="{FB42FA22-5E61-4FAF-9057-EDC71BB09611}">
      <dgm:prSet/>
      <dgm:spPr/>
      <dgm:t>
        <a:bodyPr/>
        <a:lstStyle/>
        <a:p>
          <a:endParaRPr lang="en-US" sz="2800"/>
        </a:p>
      </dgm:t>
    </dgm:pt>
    <dgm:pt modelId="{7B793835-6AD4-4B53-94D5-B77D59D649F6}">
      <dgm:prSet phldrT="[Text]" custT="1"/>
      <dgm:spPr/>
      <dgm:t>
        <a:bodyPr/>
        <a:lstStyle/>
        <a:p>
          <a:r>
            <a:rPr lang="en-US" sz="2800" dirty="0" smtClean="0"/>
            <a:t>4</a:t>
          </a:r>
          <a:endParaRPr lang="en-US" sz="2800" dirty="0"/>
        </a:p>
      </dgm:t>
    </dgm:pt>
    <dgm:pt modelId="{F1CF0753-34EC-4A2D-8C18-BE0ADA58F1FC}" type="parTrans" cxnId="{92B476D0-EB40-4699-81A3-6DF2797953B6}">
      <dgm:prSet/>
      <dgm:spPr/>
      <dgm:t>
        <a:bodyPr/>
        <a:lstStyle/>
        <a:p>
          <a:endParaRPr lang="en-US" sz="2800"/>
        </a:p>
      </dgm:t>
    </dgm:pt>
    <dgm:pt modelId="{38ADDE9D-EC88-45A3-AF45-621548715BCA}" type="sibTrans" cxnId="{92B476D0-EB40-4699-81A3-6DF2797953B6}">
      <dgm:prSet/>
      <dgm:spPr/>
      <dgm:t>
        <a:bodyPr/>
        <a:lstStyle/>
        <a:p>
          <a:endParaRPr lang="en-US" sz="2800"/>
        </a:p>
      </dgm:t>
    </dgm:pt>
    <dgm:pt modelId="{99319387-4DD8-474D-BF20-62B1A73A2CD0}">
      <dgm:prSet phldrT="[Text]" custT="1"/>
      <dgm:spPr/>
      <dgm:t>
        <a:bodyPr/>
        <a:lstStyle/>
        <a:p>
          <a:r>
            <a:rPr lang="en-US" sz="2400" dirty="0" smtClean="0"/>
            <a:t>Basics</a:t>
          </a:r>
          <a:endParaRPr lang="en-US" sz="2400" dirty="0"/>
        </a:p>
      </dgm:t>
    </dgm:pt>
    <dgm:pt modelId="{3CD9AA71-E998-4199-93CE-818032A23423}" type="parTrans" cxnId="{A7BDA0A8-DB49-4361-B37C-13EB70993950}">
      <dgm:prSet/>
      <dgm:spPr/>
      <dgm:t>
        <a:bodyPr/>
        <a:lstStyle/>
        <a:p>
          <a:endParaRPr lang="en-US" sz="2800"/>
        </a:p>
      </dgm:t>
    </dgm:pt>
    <dgm:pt modelId="{DF542309-C634-4590-A1C1-50767A87C0E2}" type="sibTrans" cxnId="{A7BDA0A8-DB49-4361-B37C-13EB70993950}">
      <dgm:prSet/>
      <dgm:spPr/>
      <dgm:t>
        <a:bodyPr/>
        <a:lstStyle/>
        <a:p>
          <a:endParaRPr lang="en-US" sz="2800"/>
        </a:p>
      </dgm:t>
    </dgm:pt>
    <dgm:pt modelId="{C3200CCE-866C-4E36-84E2-3D287156B287}">
      <dgm:prSet phldrT="[Text]" custT="1"/>
      <dgm:spPr/>
      <dgm:t>
        <a:bodyPr/>
        <a:lstStyle/>
        <a:p>
          <a:r>
            <a:rPr lang="en-US" sz="2800" dirty="0" smtClean="0"/>
            <a:t>GIS</a:t>
          </a:r>
          <a:endParaRPr lang="en-US" sz="2800" dirty="0"/>
        </a:p>
      </dgm:t>
    </dgm:pt>
    <dgm:pt modelId="{33A1A242-9532-4500-9F04-A2DC4DA6B07E}" type="parTrans" cxnId="{DE6E6B15-D2E5-4843-AC0A-9338D91BFBB9}">
      <dgm:prSet/>
      <dgm:spPr/>
      <dgm:t>
        <a:bodyPr/>
        <a:lstStyle/>
        <a:p>
          <a:endParaRPr lang="en-US" sz="2800"/>
        </a:p>
      </dgm:t>
    </dgm:pt>
    <dgm:pt modelId="{380C266A-A598-4165-A5B7-3FABA04BFA03}" type="sibTrans" cxnId="{DE6E6B15-D2E5-4843-AC0A-9338D91BFBB9}">
      <dgm:prSet/>
      <dgm:spPr/>
      <dgm:t>
        <a:bodyPr/>
        <a:lstStyle/>
        <a:p>
          <a:endParaRPr lang="en-US" sz="2800"/>
        </a:p>
      </dgm:t>
    </dgm:pt>
    <dgm:pt modelId="{E87B8ABC-F6DE-4E93-BCA6-36E3629B22E3}">
      <dgm:prSet phldrT="[Text]" custT="1"/>
      <dgm:spPr/>
      <dgm:t>
        <a:bodyPr/>
        <a:lstStyle/>
        <a:p>
          <a:r>
            <a:rPr lang="en-US" sz="2400" dirty="0" smtClean="0"/>
            <a:t>Roads</a:t>
          </a:r>
          <a:endParaRPr lang="en-US" sz="2400" dirty="0"/>
        </a:p>
      </dgm:t>
    </dgm:pt>
    <dgm:pt modelId="{4F6F174B-5316-4F1A-A3C6-5065125020CC}" type="parTrans" cxnId="{F37BE122-62A4-4F17-9726-D8C0D7632F24}">
      <dgm:prSet/>
      <dgm:spPr/>
      <dgm:t>
        <a:bodyPr/>
        <a:lstStyle/>
        <a:p>
          <a:endParaRPr lang="en-US" sz="2800"/>
        </a:p>
      </dgm:t>
    </dgm:pt>
    <dgm:pt modelId="{2A03AECE-16A0-4A2B-836D-175A83EA77C9}" type="sibTrans" cxnId="{F37BE122-62A4-4F17-9726-D8C0D7632F24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28737-BCAA-4D4B-8895-AF4E2E1ABE5F}" type="pres">
      <dgm:prSet presAssocID="{8A7C80EB-D02B-4E23-88A8-2DB749779567}" presName="compNode" presStyleCnt="0"/>
      <dgm:spPr/>
    </dgm:pt>
    <dgm:pt modelId="{7E535775-2EAD-4F39-B199-3226CCD56348}" type="pres">
      <dgm:prSet presAssocID="{8A7C80EB-D02B-4E23-88A8-2DB749779567}" presName="noGeometry" presStyleCnt="0"/>
      <dgm:spPr/>
    </dgm:pt>
    <dgm:pt modelId="{7005632B-B489-4A03-93DA-3808F3EB25D2}" type="pres">
      <dgm:prSet presAssocID="{8A7C80EB-D02B-4E23-88A8-2DB749779567}" presName="childTextVisible" presStyleLbl="bgAccFollowNode1" presStyleIdx="0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85AE-B9C0-4622-B172-E9878876A12F}" type="pres">
      <dgm:prSet presAssocID="{8A7C80EB-D02B-4E23-88A8-2DB749779567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B6FDE58-087C-4528-A3CB-6B214A4DA644}" type="pres">
      <dgm:prSet presAssocID="{8A7C80EB-D02B-4E23-88A8-2DB74977956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0D35-8469-40CD-A134-E4D843D576A0}" type="pres">
      <dgm:prSet presAssocID="{8A7C80EB-D02B-4E23-88A8-2DB749779567}" presName="aSpace" presStyleCnt="0"/>
      <dgm:spPr/>
    </dgm:pt>
    <dgm:pt modelId="{99E5E3C2-6C0E-4EC7-B101-2A8302926B99}" type="pres">
      <dgm:prSet presAssocID="{D0EF543C-B4BA-42A5-BABF-CAF8B2A98A8D}" presName="compNode" presStyleCnt="0"/>
      <dgm:spPr/>
    </dgm:pt>
    <dgm:pt modelId="{E2384EBD-2B53-446E-903F-6BAB3A1B2C62}" type="pres">
      <dgm:prSet presAssocID="{D0EF543C-B4BA-42A5-BABF-CAF8B2A98A8D}" presName="noGeometry" presStyleCnt="0"/>
      <dgm:spPr/>
    </dgm:pt>
    <dgm:pt modelId="{421D4343-5CAC-44AC-AF7A-9D0DFA373CA0}" type="pres">
      <dgm:prSet presAssocID="{D0EF543C-B4BA-42A5-BABF-CAF8B2A98A8D}" presName="childTextVisible" presStyleLbl="bgAccFollowNode1" presStyleIdx="1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4A78-682F-4A38-8807-29E872E0ED13}" type="pres">
      <dgm:prSet presAssocID="{D0EF543C-B4BA-42A5-BABF-CAF8B2A98A8D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BB03F16B-6975-426D-89C6-D0BC591A32E6}" type="pres">
      <dgm:prSet presAssocID="{D0EF543C-B4BA-42A5-BABF-CAF8B2A98A8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77DB9-CB0A-4A38-A38B-13BF6C3AF22B}" type="pres">
      <dgm:prSet presAssocID="{D0EF543C-B4BA-42A5-BABF-CAF8B2A98A8D}" presName="aSpace" presStyleCnt="0"/>
      <dgm:spPr/>
    </dgm:pt>
    <dgm:pt modelId="{EC994833-438C-4DC7-8F8E-9C9F4B610D5A}" type="pres">
      <dgm:prSet presAssocID="{4B101109-7A16-40B8-92BF-15F1B484742A}" presName="compNode" presStyleCnt="0"/>
      <dgm:spPr/>
    </dgm:pt>
    <dgm:pt modelId="{D754E137-5A1A-425C-BF05-CFB3014B496C}" type="pres">
      <dgm:prSet presAssocID="{4B101109-7A16-40B8-92BF-15F1B484742A}" presName="noGeometry" presStyleCnt="0"/>
      <dgm:spPr/>
    </dgm:pt>
    <dgm:pt modelId="{E48953B4-3ED6-4F78-B950-6ED606F9E7D8}" type="pres">
      <dgm:prSet presAssocID="{4B101109-7A16-40B8-92BF-15F1B484742A}" presName="childTextVisible" presStyleLbl="bgAccFollowNode1" presStyleIdx="2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880F-BAE9-4F89-9405-E760F6EF32C4}" type="pres">
      <dgm:prSet presAssocID="{4B101109-7A16-40B8-92BF-15F1B484742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EFB2D5C0-E7F2-4141-9E1F-C8FF02A10AF4}" type="pres">
      <dgm:prSet presAssocID="{4B101109-7A16-40B8-92BF-15F1B484742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AA987-D54F-43BF-81C0-D0FEC481F469}" type="pres">
      <dgm:prSet presAssocID="{4B101109-7A16-40B8-92BF-15F1B484742A}" presName="aSpace" presStyleCnt="0"/>
      <dgm:spPr/>
    </dgm:pt>
    <dgm:pt modelId="{EA5FDC21-24B8-4FD2-9A23-BF7D9E652BE2}" type="pres">
      <dgm:prSet presAssocID="{7B793835-6AD4-4B53-94D5-B77D59D649F6}" presName="compNode" presStyleCnt="0"/>
      <dgm:spPr/>
    </dgm:pt>
    <dgm:pt modelId="{EC6C780C-9DA9-4073-B076-D2881FA2EDAE}" type="pres">
      <dgm:prSet presAssocID="{7B793835-6AD4-4B53-94D5-B77D59D649F6}" presName="noGeometry" presStyleCnt="0"/>
      <dgm:spPr/>
    </dgm:pt>
    <dgm:pt modelId="{C89716A4-7F9B-42AE-8D0F-7682BC51CDEB}" type="pres">
      <dgm:prSet presAssocID="{7B793835-6AD4-4B53-94D5-B77D59D649F6}" presName="childTextVisible" presStyleLbl="bgAccFollowNode1" presStyleIdx="3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2CBE0-0BD7-475A-AEC2-DC63358FF451}" type="pres">
      <dgm:prSet presAssocID="{7B793835-6AD4-4B53-94D5-B77D59D649F6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3135F009-1CA5-4915-8347-06B0E27EF54A}" type="pres">
      <dgm:prSet presAssocID="{7B793835-6AD4-4B53-94D5-B77D59D649F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ECCF0-F851-4D20-858E-6D3829504F23}" type="presOf" srcId="{99319387-4DD8-474D-BF20-62B1A73A2CD0}" destId="{096A4A78-682F-4A38-8807-29E872E0ED13}" srcOrd="1" destOrd="0" presId="urn:microsoft.com/office/officeart/2005/8/layout/hProcess6"/>
    <dgm:cxn modelId="{DE6E6B15-D2E5-4843-AC0A-9338D91BFBB9}" srcId="{4B101109-7A16-40B8-92BF-15F1B484742A}" destId="{C3200CCE-866C-4E36-84E2-3D287156B287}" srcOrd="0" destOrd="0" parTransId="{33A1A242-9532-4500-9F04-A2DC4DA6B07E}" sibTransId="{380C266A-A598-4165-A5B7-3FABA04BFA03}"/>
    <dgm:cxn modelId="{DDC6262E-DA24-4369-B2F4-82530095E957}" type="presOf" srcId="{E87B8ABC-F6DE-4E93-BCA6-36E3629B22E3}" destId="{C89716A4-7F9B-42AE-8D0F-7682BC51CDEB}" srcOrd="0" destOrd="0" presId="urn:microsoft.com/office/officeart/2005/8/layout/hProcess6"/>
    <dgm:cxn modelId="{7421F223-983F-4345-A5FA-870DD38E4936}" type="presOf" srcId="{76658AF5-8E43-4F30-BC7D-B7876B4B942F}" destId="{7005632B-B489-4A03-93DA-3808F3EB25D2}" srcOrd="0" destOrd="0" presId="urn:microsoft.com/office/officeart/2005/8/layout/hProcess6"/>
    <dgm:cxn modelId="{9E63B187-A56A-4AEF-8110-B140E3AFC1F5}" srcId="{8A7C80EB-D02B-4E23-88A8-2DB749779567}" destId="{76658AF5-8E43-4F30-BC7D-B7876B4B942F}" srcOrd="0" destOrd="0" parTransId="{A72191EC-8720-4D09-B7C9-D56CCE3C02D3}" sibTransId="{007B8582-864C-4B5F-BCD6-6E38F0207F3E}"/>
    <dgm:cxn modelId="{C130C523-F152-4C49-BA88-315CE26195D6}" type="presOf" srcId="{76658AF5-8E43-4F30-BC7D-B7876B4B942F}" destId="{893385AE-B9C0-4622-B172-E9878876A12F}" srcOrd="1" destOrd="0" presId="urn:microsoft.com/office/officeart/2005/8/layout/hProcess6"/>
    <dgm:cxn modelId="{16DDF5F0-0280-41BE-8B4E-5E86CD45D46F}" type="presOf" srcId="{4B101109-7A16-40B8-92BF-15F1B484742A}" destId="{EFB2D5C0-E7F2-4141-9E1F-C8FF02A10AF4}" srcOrd="0" destOrd="0" presId="urn:microsoft.com/office/officeart/2005/8/layout/hProcess6"/>
    <dgm:cxn modelId="{92B476D0-EB40-4699-81A3-6DF2797953B6}" srcId="{41455A2F-BE40-4EFA-BE11-06CF4642F49A}" destId="{7B793835-6AD4-4B53-94D5-B77D59D649F6}" srcOrd="3" destOrd="0" parTransId="{F1CF0753-34EC-4A2D-8C18-BE0ADA58F1FC}" sibTransId="{38ADDE9D-EC88-45A3-AF45-621548715BCA}"/>
    <dgm:cxn modelId="{A7BDA0A8-DB49-4361-B37C-13EB70993950}" srcId="{D0EF543C-B4BA-42A5-BABF-CAF8B2A98A8D}" destId="{99319387-4DD8-474D-BF20-62B1A73A2CD0}" srcOrd="0" destOrd="0" parTransId="{3CD9AA71-E998-4199-93CE-818032A23423}" sibTransId="{DF542309-C634-4590-A1C1-50767A87C0E2}"/>
    <dgm:cxn modelId="{33093CEB-3D12-4703-9C54-7138745DF1EF}" type="presOf" srcId="{D0EF543C-B4BA-42A5-BABF-CAF8B2A98A8D}" destId="{BB03F16B-6975-426D-89C6-D0BC591A32E6}" srcOrd="0" destOrd="0" presId="urn:microsoft.com/office/officeart/2005/8/layout/hProcess6"/>
    <dgm:cxn modelId="{4980181A-5A1F-4375-8266-C82FB4C8B1CD}" type="presOf" srcId="{C3200CCE-866C-4E36-84E2-3D287156B287}" destId="{E48953B4-3ED6-4F78-B950-6ED606F9E7D8}" srcOrd="0" destOrd="0" presId="urn:microsoft.com/office/officeart/2005/8/layout/hProcess6"/>
    <dgm:cxn modelId="{FB42FA22-5E61-4FAF-9057-EDC71BB09611}" srcId="{41455A2F-BE40-4EFA-BE11-06CF4642F49A}" destId="{4B101109-7A16-40B8-92BF-15F1B484742A}" srcOrd="2" destOrd="0" parTransId="{9C48C68C-8AFB-451B-9754-ED560E211BF4}" sibTransId="{4221B0EC-4F9D-43EF-A43F-1B4F7FA4F15B}"/>
    <dgm:cxn modelId="{8CD68707-97FA-40B9-9C54-FD858FAC52BF}" type="presOf" srcId="{8A7C80EB-D02B-4E23-88A8-2DB749779567}" destId="{7B6FDE58-087C-4528-A3CB-6B214A4DA644}" srcOrd="0" destOrd="0" presId="urn:microsoft.com/office/officeart/2005/8/layout/hProcess6"/>
    <dgm:cxn modelId="{B5987F33-94A9-4DF4-8808-3D95826539AC}" type="presOf" srcId="{C3200CCE-866C-4E36-84E2-3D287156B287}" destId="{3678880F-BAE9-4F89-9405-E760F6EF32C4}" srcOrd="1" destOrd="0" presId="urn:microsoft.com/office/officeart/2005/8/layout/hProcess6"/>
    <dgm:cxn modelId="{ACBDDB46-4F60-4687-A7B7-DBD2EAA45B81}" srcId="{41455A2F-BE40-4EFA-BE11-06CF4642F49A}" destId="{D0EF543C-B4BA-42A5-BABF-CAF8B2A98A8D}" srcOrd="1" destOrd="0" parTransId="{4D7A8245-CEB1-48E3-98D8-B0A78610E70E}" sibTransId="{0DB1D582-6DBF-4468-AC7C-7BCB10E98BFC}"/>
    <dgm:cxn modelId="{98E2CDEA-1063-48E6-B67C-F0E999F69819}" type="presOf" srcId="{41455A2F-BE40-4EFA-BE11-06CF4642F49A}" destId="{1E1A33B9-379B-4148-B0D6-B7652E1AFC1F}" srcOrd="0" destOrd="0" presId="urn:microsoft.com/office/officeart/2005/8/layout/hProcess6"/>
    <dgm:cxn modelId="{0E2B0727-C9E7-448A-A8D1-5243BD4B7381}" type="presOf" srcId="{7B793835-6AD4-4B53-94D5-B77D59D649F6}" destId="{3135F009-1CA5-4915-8347-06B0E27EF54A}" srcOrd="0" destOrd="0" presId="urn:microsoft.com/office/officeart/2005/8/layout/hProcess6"/>
    <dgm:cxn modelId="{A2DFD316-0475-438D-82AC-70F1507CF925}" type="presOf" srcId="{99319387-4DD8-474D-BF20-62B1A73A2CD0}" destId="{421D4343-5CAC-44AC-AF7A-9D0DFA373CA0}" srcOrd="0" destOrd="0" presId="urn:microsoft.com/office/officeart/2005/8/layout/hProcess6"/>
    <dgm:cxn modelId="{101D1CFD-9B8E-4901-9D5B-D2264A40F210}" type="presOf" srcId="{E87B8ABC-F6DE-4E93-BCA6-36E3629B22E3}" destId="{B1C2CBE0-0BD7-475A-AEC2-DC63358FF451}" srcOrd="1" destOrd="0" presId="urn:microsoft.com/office/officeart/2005/8/layout/hProcess6"/>
    <dgm:cxn modelId="{F37BE122-62A4-4F17-9726-D8C0D7632F24}" srcId="{7B793835-6AD4-4B53-94D5-B77D59D649F6}" destId="{E87B8ABC-F6DE-4E93-BCA6-36E3629B22E3}" srcOrd="0" destOrd="0" parTransId="{4F6F174B-5316-4F1A-A3C6-5065125020CC}" sibTransId="{2A03AECE-16A0-4A2B-836D-175A83EA77C9}"/>
    <dgm:cxn modelId="{EED0CAB9-B630-43EC-9145-90C71FA114E3}" srcId="{41455A2F-BE40-4EFA-BE11-06CF4642F49A}" destId="{8A7C80EB-D02B-4E23-88A8-2DB749779567}" srcOrd="0" destOrd="0" parTransId="{51F08FDB-4BB6-48B4-8555-BDD7FD459563}" sibTransId="{52733245-1595-4B7B-85FD-EA50CD242848}"/>
    <dgm:cxn modelId="{A2A686AD-581B-4AD1-A513-F2BD123A3067}" type="presParOf" srcId="{1E1A33B9-379B-4148-B0D6-B7652E1AFC1F}" destId="{63128737-BCAA-4D4B-8895-AF4E2E1ABE5F}" srcOrd="0" destOrd="0" presId="urn:microsoft.com/office/officeart/2005/8/layout/hProcess6"/>
    <dgm:cxn modelId="{454C2531-EFDB-41B6-936E-6FC32FCAC5FB}" type="presParOf" srcId="{63128737-BCAA-4D4B-8895-AF4E2E1ABE5F}" destId="{7E535775-2EAD-4F39-B199-3226CCD56348}" srcOrd="0" destOrd="0" presId="urn:microsoft.com/office/officeart/2005/8/layout/hProcess6"/>
    <dgm:cxn modelId="{3F8B794C-C3CB-4F43-8346-7CB2BB27642A}" type="presParOf" srcId="{63128737-BCAA-4D4B-8895-AF4E2E1ABE5F}" destId="{7005632B-B489-4A03-93DA-3808F3EB25D2}" srcOrd="1" destOrd="0" presId="urn:microsoft.com/office/officeart/2005/8/layout/hProcess6"/>
    <dgm:cxn modelId="{0EFF3DAD-FFD7-43F6-89BC-3E3CFB85516E}" type="presParOf" srcId="{63128737-BCAA-4D4B-8895-AF4E2E1ABE5F}" destId="{893385AE-B9C0-4622-B172-E9878876A12F}" srcOrd="2" destOrd="0" presId="urn:microsoft.com/office/officeart/2005/8/layout/hProcess6"/>
    <dgm:cxn modelId="{44BE8B53-525A-4C46-9DF9-901341CA04E9}" type="presParOf" srcId="{63128737-BCAA-4D4B-8895-AF4E2E1ABE5F}" destId="{7B6FDE58-087C-4528-A3CB-6B214A4DA644}" srcOrd="3" destOrd="0" presId="urn:microsoft.com/office/officeart/2005/8/layout/hProcess6"/>
    <dgm:cxn modelId="{59F65185-7DF0-418C-A780-526C85E145BB}" type="presParOf" srcId="{1E1A33B9-379B-4148-B0D6-B7652E1AFC1F}" destId="{FC450D35-8469-40CD-A134-E4D843D576A0}" srcOrd="1" destOrd="0" presId="urn:microsoft.com/office/officeart/2005/8/layout/hProcess6"/>
    <dgm:cxn modelId="{8BA089A3-636B-4D0A-BE86-DBD138E662C5}" type="presParOf" srcId="{1E1A33B9-379B-4148-B0D6-B7652E1AFC1F}" destId="{99E5E3C2-6C0E-4EC7-B101-2A8302926B99}" srcOrd="2" destOrd="0" presId="urn:microsoft.com/office/officeart/2005/8/layout/hProcess6"/>
    <dgm:cxn modelId="{D52381B9-72C3-434D-B002-BE44832259E7}" type="presParOf" srcId="{99E5E3C2-6C0E-4EC7-B101-2A8302926B99}" destId="{E2384EBD-2B53-446E-903F-6BAB3A1B2C62}" srcOrd="0" destOrd="0" presId="urn:microsoft.com/office/officeart/2005/8/layout/hProcess6"/>
    <dgm:cxn modelId="{CAD08270-B1BC-4E20-965E-B3C8AD944212}" type="presParOf" srcId="{99E5E3C2-6C0E-4EC7-B101-2A8302926B99}" destId="{421D4343-5CAC-44AC-AF7A-9D0DFA373CA0}" srcOrd="1" destOrd="0" presId="urn:microsoft.com/office/officeart/2005/8/layout/hProcess6"/>
    <dgm:cxn modelId="{4BE4ADF7-AC70-4EE7-BE0B-A8B545520079}" type="presParOf" srcId="{99E5E3C2-6C0E-4EC7-B101-2A8302926B99}" destId="{096A4A78-682F-4A38-8807-29E872E0ED13}" srcOrd="2" destOrd="0" presId="urn:microsoft.com/office/officeart/2005/8/layout/hProcess6"/>
    <dgm:cxn modelId="{960460DD-EE76-4DD4-ADAF-0AA376DAFEFF}" type="presParOf" srcId="{99E5E3C2-6C0E-4EC7-B101-2A8302926B99}" destId="{BB03F16B-6975-426D-89C6-D0BC591A32E6}" srcOrd="3" destOrd="0" presId="urn:microsoft.com/office/officeart/2005/8/layout/hProcess6"/>
    <dgm:cxn modelId="{3DE7B34F-2F47-4CCE-8557-D74A49FB4800}" type="presParOf" srcId="{1E1A33B9-379B-4148-B0D6-B7652E1AFC1F}" destId="{3A477DB9-CB0A-4A38-A38B-13BF6C3AF22B}" srcOrd="3" destOrd="0" presId="urn:microsoft.com/office/officeart/2005/8/layout/hProcess6"/>
    <dgm:cxn modelId="{178442EE-C03D-4E1B-9536-BE7D740DDFFB}" type="presParOf" srcId="{1E1A33B9-379B-4148-B0D6-B7652E1AFC1F}" destId="{EC994833-438C-4DC7-8F8E-9C9F4B610D5A}" srcOrd="4" destOrd="0" presId="urn:microsoft.com/office/officeart/2005/8/layout/hProcess6"/>
    <dgm:cxn modelId="{A2F30290-1321-45D9-8C7E-DAC66340A094}" type="presParOf" srcId="{EC994833-438C-4DC7-8F8E-9C9F4B610D5A}" destId="{D754E137-5A1A-425C-BF05-CFB3014B496C}" srcOrd="0" destOrd="0" presId="urn:microsoft.com/office/officeart/2005/8/layout/hProcess6"/>
    <dgm:cxn modelId="{F1DF5AA1-BCBE-4B0B-9731-ABF274AA90AC}" type="presParOf" srcId="{EC994833-438C-4DC7-8F8E-9C9F4B610D5A}" destId="{E48953B4-3ED6-4F78-B950-6ED606F9E7D8}" srcOrd="1" destOrd="0" presId="urn:microsoft.com/office/officeart/2005/8/layout/hProcess6"/>
    <dgm:cxn modelId="{8A1D5038-D27E-4A90-BDEA-E232541E6B86}" type="presParOf" srcId="{EC994833-438C-4DC7-8F8E-9C9F4B610D5A}" destId="{3678880F-BAE9-4F89-9405-E760F6EF32C4}" srcOrd="2" destOrd="0" presId="urn:microsoft.com/office/officeart/2005/8/layout/hProcess6"/>
    <dgm:cxn modelId="{CC5E42CB-7655-4942-8247-9D4706923C75}" type="presParOf" srcId="{EC994833-438C-4DC7-8F8E-9C9F4B610D5A}" destId="{EFB2D5C0-E7F2-4141-9E1F-C8FF02A10AF4}" srcOrd="3" destOrd="0" presId="urn:microsoft.com/office/officeart/2005/8/layout/hProcess6"/>
    <dgm:cxn modelId="{FA6BEBA4-E681-4E9E-860C-5C28044A4081}" type="presParOf" srcId="{1E1A33B9-379B-4148-B0D6-B7652E1AFC1F}" destId="{AD7AA987-D54F-43BF-81C0-D0FEC481F469}" srcOrd="5" destOrd="0" presId="urn:microsoft.com/office/officeart/2005/8/layout/hProcess6"/>
    <dgm:cxn modelId="{4BCDB675-5667-4793-A299-6ECED1BF1591}" type="presParOf" srcId="{1E1A33B9-379B-4148-B0D6-B7652E1AFC1F}" destId="{EA5FDC21-24B8-4FD2-9A23-BF7D9E652BE2}" srcOrd="6" destOrd="0" presId="urn:microsoft.com/office/officeart/2005/8/layout/hProcess6"/>
    <dgm:cxn modelId="{20C229F1-242D-4994-B1BD-9759F1EEA433}" type="presParOf" srcId="{EA5FDC21-24B8-4FD2-9A23-BF7D9E652BE2}" destId="{EC6C780C-9DA9-4073-B076-D2881FA2EDAE}" srcOrd="0" destOrd="0" presId="urn:microsoft.com/office/officeart/2005/8/layout/hProcess6"/>
    <dgm:cxn modelId="{87D32BEB-C415-4469-9BC8-99DD29BF52AA}" type="presParOf" srcId="{EA5FDC21-24B8-4FD2-9A23-BF7D9E652BE2}" destId="{C89716A4-7F9B-42AE-8D0F-7682BC51CDEB}" srcOrd="1" destOrd="0" presId="urn:microsoft.com/office/officeart/2005/8/layout/hProcess6"/>
    <dgm:cxn modelId="{BE640084-F784-4241-B808-BA8BD2FA56F0}" type="presParOf" srcId="{EA5FDC21-24B8-4FD2-9A23-BF7D9E652BE2}" destId="{B1C2CBE0-0BD7-475A-AEC2-DC63358FF451}" srcOrd="2" destOrd="0" presId="urn:microsoft.com/office/officeart/2005/8/layout/hProcess6"/>
    <dgm:cxn modelId="{3E6F0D25-0D22-4BD1-9061-47675EDB83E1}" type="presParOf" srcId="{EA5FDC21-24B8-4FD2-9A23-BF7D9E652BE2}" destId="{3135F009-1CA5-4915-8347-06B0E27EF54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E030F7-2B15-4141-9507-C8546A652EA4}">
      <dgm:prSet phldrT="[Text]" custT="1"/>
      <dgm:spPr/>
      <dgm:t>
        <a:bodyPr/>
        <a:lstStyle/>
        <a:p>
          <a:r>
            <a:rPr lang="en-US" sz="2800" dirty="0" smtClean="0"/>
            <a:t>5</a:t>
          </a:r>
          <a:endParaRPr lang="en-US" sz="2800" dirty="0"/>
        </a:p>
      </dgm:t>
    </dgm:pt>
    <dgm:pt modelId="{7A51A51B-8464-4EF7-8453-090612414F59}" type="parTrans" cxnId="{29E8C6FC-3F16-4FC0-8D63-3DC30A8893B7}">
      <dgm:prSet/>
      <dgm:spPr/>
      <dgm:t>
        <a:bodyPr/>
        <a:lstStyle/>
        <a:p>
          <a:endParaRPr lang="en-US" sz="2800"/>
        </a:p>
      </dgm:t>
    </dgm:pt>
    <dgm:pt modelId="{D73F3487-9A67-4AD0-91B0-FE1D152C2F39}" type="sibTrans" cxnId="{29E8C6FC-3F16-4FC0-8D63-3DC30A8893B7}">
      <dgm:prSet/>
      <dgm:spPr/>
      <dgm:t>
        <a:bodyPr/>
        <a:lstStyle/>
        <a:p>
          <a:endParaRPr lang="en-US" sz="2800"/>
        </a:p>
      </dgm:t>
    </dgm:pt>
    <dgm:pt modelId="{685AE5C1-D441-45C8-BDDD-528335C470A8}">
      <dgm:prSet phldrT="[Text]" custT="1"/>
      <dgm:spPr/>
      <dgm:t>
        <a:bodyPr/>
        <a:lstStyle/>
        <a:p>
          <a:r>
            <a:rPr lang="en-US" sz="2800" dirty="0" smtClean="0"/>
            <a:t>6</a:t>
          </a:r>
          <a:endParaRPr lang="en-US" sz="2800" dirty="0"/>
        </a:p>
      </dgm:t>
    </dgm:pt>
    <dgm:pt modelId="{F61661FE-1B8E-4D5F-BC95-3DC4F2EBEBF7}" type="parTrans" cxnId="{55A177D4-FBD8-4B37-AB81-57EBFA3F32FE}">
      <dgm:prSet/>
      <dgm:spPr/>
      <dgm:t>
        <a:bodyPr/>
        <a:lstStyle/>
        <a:p>
          <a:endParaRPr lang="en-US" sz="2800"/>
        </a:p>
      </dgm:t>
    </dgm:pt>
    <dgm:pt modelId="{113471F2-6C52-41E0-BE63-ED398CA7F007}" type="sibTrans" cxnId="{55A177D4-FBD8-4B37-AB81-57EBFA3F32FE}">
      <dgm:prSet/>
      <dgm:spPr/>
      <dgm:t>
        <a:bodyPr/>
        <a:lstStyle/>
        <a:p>
          <a:endParaRPr lang="en-US" sz="2800"/>
        </a:p>
      </dgm:t>
    </dgm:pt>
    <dgm:pt modelId="{559BB637-77AF-467C-9D14-52DB68E1E55D}">
      <dgm:prSet phldrT="[Text]" custT="1"/>
      <dgm:spPr/>
      <dgm:t>
        <a:bodyPr/>
        <a:lstStyle/>
        <a:p>
          <a:r>
            <a:rPr lang="en-US" sz="2800" dirty="0" smtClean="0"/>
            <a:t>Site</a:t>
          </a:r>
          <a:endParaRPr lang="en-US" sz="2800" dirty="0"/>
        </a:p>
      </dgm:t>
    </dgm:pt>
    <dgm:pt modelId="{EDFAAF72-2DDF-4C2C-A6A0-86D603161316}" type="parTrans" cxnId="{B01ADA9A-A63A-475C-AE3E-BADB14193FE3}">
      <dgm:prSet/>
      <dgm:spPr/>
      <dgm:t>
        <a:bodyPr/>
        <a:lstStyle/>
        <a:p>
          <a:endParaRPr lang="en-US" sz="2800"/>
        </a:p>
      </dgm:t>
    </dgm:pt>
    <dgm:pt modelId="{3CB8F094-5073-4655-AD00-80C0624056BF}" type="sibTrans" cxnId="{B01ADA9A-A63A-475C-AE3E-BADB14193FE3}">
      <dgm:prSet/>
      <dgm:spPr/>
      <dgm:t>
        <a:bodyPr/>
        <a:lstStyle/>
        <a:p>
          <a:endParaRPr lang="en-US" sz="2800"/>
        </a:p>
      </dgm:t>
    </dgm:pt>
    <dgm:pt modelId="{5B58920D-8462-4F26-B31B-8621ADA5A9B0}">
      <dgm:prSet phldrT="[Text]" custT="1"/>
      <dgm:spPr/>
      <dgm:t>
        <a:bodyPr/>
        <a:lstStyle/>
        <a:p>
          <a:r>
            <a:rPr lang="en-US" sz="2400" dirty="0" smtClean="0"/>
            <a:t>Building</a:t>
          </a:r>
          <a:endParaRPr lang="en-US" sz="2400" dirty="0"/>
        </a:p>
      </dgm:t>
    </dgm:pt>
    <dgm:pt modelId="{DB6A6D16-F21E-4A5B-9C83-DBE058C2E4E6}" type="parTrans" cxnId="{F2734D08-E771-4992-B48D-C7F09D613076}">
      <dgm:prSet/>
      <dgm:spPr/>
      <dgm:t>
        <a:bodyPr/>
        <a:lstStyle/>
        <a:p>
          <a:endParaRPr lang="en-US" sz="2800"/>
        </a:p>
      </dgm:t>
    </dgm:pt>
    <dgm:pt modelId="{28A1528F-7A43-44E5-9401-809DD88682E3}" type="sibTrans" cxnId="{F2734D08-E771-4992-B48D-C7F09D613076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493AA-9D46-4EB4-9105-C81B5F242F01}" type="pres">
      <dgm:prSet presAssocID="{11E030F7-2B15-4141-9507-C8546A652EA4}" presName="compNode" presStyleCnt="0"/>
      <dgm:spPr/>
    </dgm:pt>
    <dgm:pt modelId="{75D2F0C9-0C85-4868-970C-2766B12F8C88}" type="pres">
      <dgm:prSet presAssocID="{11E030F7-2B15-4141-9507-C8546A652EA4}" presName="noGeometry" presStyleCnt="0"/>
      <dgm:spPr/>
    </dgm:pt>
    <dgm:pt modelId="{2D06CC08-DB18-46CD-BC16-F9E15E23D154}" type="pres">
      <dgm:prSet presAssocID="{11E030F7-2B15-4141-9507-C8546A652EA4}" presName="childTextVisible" presStyleLbl="bgAccFollowNode1" presStyleIdx="0" presStyleCnt="2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68C10-310F-4999-A3CA-E0C187AB114B}" type="pres">
      <dgm:prSet presAssocID="{11E030F7-2B15-4141-9507-C8546A652EA4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CFA9789B-A441-4706-8382-1FA7D7C9FD62}" type="pres">
      <dgm:prSet presAssocID="{11E030F7-2B15-4141-9507-C8546A652EA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02B7E-661B-405B-BA19-785D243510F8}" type="pres">
      <dgm:prSet presAssocID="{11E030F7-2B15-4141-9507-C8546A652EA4}" presName="aSpace" presStyleCnt="0"/>
      <dgm:spPr/>
    </dgm:pt>
    <dgm:pt modelId="{E5C743DA-596D-441C-97D1-313DC43A3C83}" type="pres">
      <dgm:prSet presAssocID="{685AE5C1-D441-45C8-BDDD-528335C470A8}" presName="compNode" presStyleCnt="0"/>
      <dgm:spPr/>
    </dgm:pt>
    <dgm:pt modelId="{0E61DAC8-05DE-4036-BE55-3BAC8D7E53C3}" type="pres">
      <dgm:prSet presAssocID="{685AE5C1-D441-45C8-BDDD-528335C470A8}" presName="noGeometry" presStyleCnt="0"/>
      <dgm:spPr/>
    </dgm:pt>
    <dgm:pt modelId="{A37C5ED1-DEB6-4B8F-880C-87DA1C9A2693}" type="pres">
      <dgm:prSet presAssocID="{685AE5C1-D441-45C8-BDDD-528335C470A8}" presName="childTextVisible" presStyleLbl="bgAccFollowNode1" presStyleIdx="1" presStyleCnt="2" custScaleX="117619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295D3-C1D2-4914-AC3D-1131BFA2A8D8}" type="pres">
      <dgm:prSet presAssocID="{685AE5C1-D441-45C8-BDDD-528335C470A8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D724CDA6-66EA-4A2B-84B5-9E79A5F81649}" type="pres">
      <dgm:prSet presAssocID="{685AE5C1-D441-45C8-BDDD-528335C470A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54AB5-AEFB-47AB-BB34-E5E546CC51D5}" type="presOf" srcId="{559BB637-77AF-467C-9D14-52DB68E1E55D}" destId="{8AB68C10-310F-4999-A3CA-E0C187AB114B}" srcOrd="1" destOrd="0" presId="urn:microsoft.com/office/officeart/2005/8/layout/hProcess6"/>
    <dgm:cxn modelId="{6EEF6BC5-7846-4605-8BFA-DE2BE5B37EF3}" type="presOf" srcId="{5B58920D-8462-4F26-B31B-8621ADA5A9B0}" destId="{945295D3-C1D2-4914-AC3D-1131BFA2A8D8}" srcOrd="1" destOrd="0" presId="urn:microsoft.com/office/officeart/2005/8/layout/hProcess6"/>
    <dgm:cxn modelId="{F28D2911-9AE4-4BF4-97D8-A2429BFA9ED6}" type="presOf" srcId="{41455A2F-BE40-4EFA-BE11-06CF4642F49A}" destId="{1E1A33B9-379B-4148-B0D6-B7652E1AFC1F}" srcOrd="0" destOrd="0" presId="urn:microsoft.com/office/officeart/2005/8/layout/hProcess6"/>
    <dgm:cxn modelId="{BC5DEFEA-7A19-47DD-A3E9-AE8B28CFAA7A}" type="presOf" srcId="{5B58920D-8462-4F26-B31B-8621ADA5A9B0}" destId="{A37C5ED1-DEB6-4B8F-880C-87DA1C9A2693}" srcOrd="0" destOrd="0" presId="urn:microsoft.com/office/officeart/2005/8/layout/hProcess6"/>
    <dgm:cxn modelId="{F2734D08-E771-4992-B48D-C7F09D613076}" srcId="{685AE5C1-D441-45C8-BDDD-528335C470A8}" destId="{5B58920D-8462-4F26-B31B-8621ADA5A9B0}" srcOrd="0" destOrd="0" parTransId="{DB6A6D16-F21E-4A5B-9C83-DBE058C2E4E6}" sibTransId="{28A1528F-7A43-44E5-9401-809DD88682E3}"/>
    <dgm:cxn modelId="{55A177D4-FBD8-4B37-AB81-57EBFA3F32FE}" srcId="{41455A2F-BE40-4EFA-BE11-06CF4642F49A}" destId="{685AE5C1-D441-45C8-BDDD-528335C470A8}" srcOrd="1" destOrd="0" parTransId="{F61661FE-1B8E-4D5F-BC95-3DC4F2EBEBF7}" sibTransId="{113471F2-6C52-41E0-BE63-ED398CA7F007}"/>
    <dgm:cxn modelId="{3CCD67D9-8291-421E-9265-2D1C176F002F}" type="presOf" srcId="{559BB637-77AF-467C-9D14-52DB68E1E55D}" destId="{2D06CC08-DB18-46CD-BC16-F9E15E23D154}" srcOrd="0" destOrd="0" presId="urn:microsoft.com/office/officeart/2005/8/layout/hProcess6"/>
    <dgm:cxn modelId="{0AD77C0C-62C3-4D6D-BFF6-46EC19B4CBD5}" type="presOf" srcId="{11E030F7-2B15-4141-9507-C8546A652EA4}" destId="{CFA9789B-A441-4706-8382-1FA7D7C9FD62}" srcOrd="0" destOrd="0" presId="urn:microsoft.com/office/officeart/2005/8/layout/hProcess6"/>
    <dgm:cxn modelId="{4A4431E2-9D0C-49F4-95B6-C091C1A4BC12}" type="presOf" srcId="{685AE5C1-D441-45C8-BDDD-528335C470A8}" destId="{D724CDA6-66EA-4A2B-84B5-9E79A5F81649}" srcOrd="0" destOrd="0" presId="urn:microsoft.com/office/officeart/2005/8/layout/hProcess6"/>
    <dgm:cxn modelId="{29E8C6FC-3F16-4FC0-8D63-3DC30A8893B7}" srcId="{41455A2F-BE40-4EFA-BE11-06CF4642F49A}" destId="{11E030F7-2B15-4141-9507-C8546A652EA4}" srcOrd="0" destOrd="0" parTransId="{7A51A51B-8464-4EF7-8453-090612414F59}" sibTransId="{D73F3487-9A67-4AD0-91B0-FE1D152C2F39}"/>
    <dgm:cxn modelId="{B01ADA9A-A63A-475C-AE3E-BADB14193FE3}" srcId="{11E030F7-2B15-4141-9507-C8546A652EA4}" destId="{559BB637-77AF-467C-9D14-52DB68E1E55D}" srcOrd="0" destOrd="0" parTransId="{EDFAAF72-2DDF-4C2C-A6A0-86D603161316}" sibTransId="{3CB8F094-5073-4655-AD00-80C0624056BF}"/>
    <dgm:cxn modelId="{AC2CE974-60BA-47D7-A09B-2EBF8DB9042A}" type="presParOf" srcId="{1E1A33B9-379B-4148-B0D6-B7652E1AFC1F}" destId="{0FA493AA-9D46-4EB4-9105-C81B5F242F01}" srcOrd="0" destOrd="0" presId="urn:microsoft.com/office/officeart/2005/8/layout/hProcess6"/>
    <dgm:cxn modelId="{AED639B2-E0F2-443F-87DC-9C922EC64C5C}" type="presParOf" srcId="{0FA493AA-9D46-4EB4-9105-C81B5F242F01}" destId="{75D2F0C9-0C85-4868-970C-2766B12F8C88}" srcOrd="0" destOrd="0" presId="urn:microsoft.com/office/officeart/2005/8/layout/hProcess6"/>
    <dgm:cxn modelId="{3B65B282-5AFD-46B3-A598-CEACF086E602}" type="presParOf" srcId="{0FA493AA-9D46-4EB4-9105-C81B5F242F01}" destId="{2D06CC08-DB18-46CD-BC16-F9E15E23D154}" srcOrd="1" destOrd="0" presId="urn:microsoft.com/office/officeart/2005/8/layout/hProcess6"/>
    <dgm:cxn modelId="{0AF920BA-0CF7-4BAF-9D3A-1F8B0C220B4A}" type="presParOf" srcId="{0FA493AA-9D46-4EB4-9105-C81B5F242F01}" destId="{8AB68C10-310F-4999-A3CA-E0C187AB114B}" srcOrd="2" destOrd="0" presId="urn:microsoft.com/office/officeart/2005/8/layout/hProcess6"/>
    <dgm:cxn modelId="{CC132CA0-A4A6-4397-8A0E-A9FD3E80D484}" type="presParOf" srcId="{0FA493AA-9D46-4EB4-9105-C81B5F242F01}" destId="{CFA9789B-A441-4706-8382-1FA7D7C9FD62}" srcOrd="3" destOrd="0" presId="urn:microsoft.com/office/officeart/2005/8/layout/hProcess6"/>
    <dgm:cxn modelId="{9520CBB3-D22F-49C2-BEBD-F1B16E4203CA}" type="presParOf" srcId="{1E1A33B9-379B-4148-B0D6-B7652E1AFC1F}" destId="{36302B7E-661B-405B-BA19-785D243510F8}" srcOrd="1" destOrd="0" presId="urn:microsoft.com/office/officeart/2005/8/layout/hProcess6"/>
    <dgm:cxn modelId="{6816AC97-BBA4-4841-A8F5-1D8A29587FF1}" type="presParOf" srcId="{1E1A33B9-379B-4148-B0D6-B7652E1AFC1F}" destId="{E5C743DA-596D-441C-97D1-313DC43A3C83}" srcOrd="2" destOrd="0" presId="urn:microsoft.com/office/officeart/2005/8/layout/hProcess6"/>
    <dgm:cxn modelId="{2DE4CB20-916C-4063-92E0-0FDA4B13F78E}" type="presParOf" srcId="{E5C743DA-596D-441C-97D1-313DC43A3C83}" destId="{0E61DAC8-05DE-4036-BE55-3BAC8D7E53C3}" srcOrd="0" destOrd="0" presId="urn:microsoft.com/office/officeart/2005/8/layout/hProcess6"/>
    <dgm:cxn modelId="{31B7F263-8F1D-465F-BACF-770FD8E66520}" type="presParOf" srcId="{E5C743DA-596D-441C-97D1-313DC43A3C83}" destId="{A37C5ED1-DEB6-4B8F-880C-87DA1C9A2693}" srcOrd="1" destOrd="0" presId="urn:microsoft.com/office/officeart/2005/8/layout/hProcess6"/>
    <dgm:cxn modelId="{47F447D0-C7C6-4BFB-81AE-D8E4AE62A1A4}" type="presParOf" srcId="{E5C743DA-596D-441C-97D1-313DC43A3C83}" destId="{945295D3-C1D2-4914-AC3D-1131BFA2A8D8}" srcOrd="2" destOrd="0" presId="urn:microsoft.com/office/officeart/2005/8/layout/hProcess6"/>
    <dgm:cxn modelId="{1B9F0265-1E2B-46C3-998F-9D7BA7AE0882}" type="presParOf" srcId="{E5C743DA-596D-441C-97D1-313DC43A3C83}" destId="{D724CDA6-66EA-4A2B-84B5-9E79A5F8164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455A2F-BE40-4EFA-BE11-06CF4642F49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C80EB-D02B-4E23-88A8-2DB749779567}">
      <dgm:prSet phldrT="[Text]" custT="1"/>
      <dgm:spPr/>
      <dgm:t>
        <a:bodyPr/>
        <a:lstStyle/>
        <a:p>
          <a:r>
            <a:rPr lang="en-US" sz="2800" dirty="0" smtClean="0"/>
            <a:t>1</a:t>
          </a:r>
          <a:endParaRPr lang="en-US" sz="2800" dirty="0"/>
        </a:p>
      </dgm:t>
    </dgm:pt>
    <dgm:pt modelId="{51F08FDB-4BB6-48B4-8555-BDD7FD459563}" type="parTrans" cxnId="{EED0CAB9-B630-43EC-9145-90C71FA114E3}">
      <dgm:prSet/>
      <dgm:spPr/>
      <dgm:t>
        <a:bodyPr/>
        <a:lstStyle/>
        <a:p>
          <a:endParaRPr lang="en-US" sz="2800"/>
        </a:p>
      </dgm:t>
    </dgm:pt>
    <dgm:pt modelId="{52733245-1595-4B7B-85FD-EA50CD242848}" type="sibTrans" cxnId="{EED0CAB9-B630-43EC-9145-90C71FA114E3}">
      <dgm:prSet/>
      <dgm:spPr/>
      <dgm:t>
        <a:bodyPr/>
        <a:lstStyle/>
        <a:p>
          <a:endParaRPr lang="en-US" sz="2800"/>
        </a:p>
      </dgm:t>
    </dgm:pt>
    <dgm:pt modelId="{76658AF5-8E43-4F30-BC7D-B7876B4B942F}">
      <dgm:prSet phldrT="[Text]" custT="1"/>
      <dgm:spPr/>
      <dgm:t>
        <a:bodyPr/>
        <a:lstStyle/>
        <a:p>
          <a:r>
            <a:rPr lang="en-US" sz="2800" dirty="0" smtClean="0"/>
            <a:t>Intro</a:t>
          </a:r>
          <a:endParaRPr lang="en-US" sz="2800" dirty="0"/>
        </a:p>
      </dgm:t>
    </dgm:pt>
    <dgm:pt modelId="{007B8582-864C-4B5F-BCD6-6E38F0207F3E}" type="sibTrans" cxnId="{9E63B187-A56A-4AEF-8110-B140E3AFC1F5}">
      <dgm:prSet/>
      <dgm:spPr/>
      <dgm:t>
        <a:bodyPr/>
        <a:lstStyle/>
        <a:p>
          <a:endParaRPr lang="en-US" sz="2800"/>
        </a:p>
      </dgm:t>
    </dgm:pt>
    <dgm:pt modelId="{A72191EC-8720-4D09-B7C9-D56CCE3C02D3}" type="parTrans" cxnId="{9E63B187-A56A-4AEF-8110-B140E3AFC1F5}">
      <dgm:prSet/>
      <dgm:spPr/>
      <dgm:t>
        <a:bodyPr/>
        <a:lstStyle/>
        <a:p>
          <a:endParaRPr lang="en-US" sz="2800"/>
        </a:p>
      </dgm:t>
    </dgm:pt>
    <dgm:pt modelId="{D0EF543C-B4BA-42A5-BABF-CAF8B2A98A8D}">
      <dgm:prSet phldrT="[Text]" custT="1"/>
      <dgm:spPr/>
      <dgm:t>
        <a:bodyPr/>
        <a:lstStyle/>
        <a:p>
          <a:r>
            <a:rPr lang="en-US" sz="2800" dirty="0" smtClean="0"/>
            <a:t>2</a:t>
          </a:r>
          <a:endParaRPr lang="en-US" sz="2800" dirty="0"/>
        </a:p>
      </dgm:t>
    </dgm:pt>
    <dgm:pt modelId="{4D7A8245-CEB1-48E3-98D8-B0A78610E70E}" type="parTrans" cxnId="{ACBDDB46-4F60-4687-A7B7-DBD2EAA45B81}">
      <dgm:prSet/>
      <dgm:spPr/>
      <dgm:t>
        <a:bodyPr/>
        <a:lstStyle/>
        <a:p>
          <a:endParaRPr lang="en-US" sz="2800"/>
        </a:p>
      </dgm:t>
    </dgm:pt>
    <dgm:pt modelId="{0DB1D582-6DBF-4468-AC7C-7BCB10E98BFC}" type="sibTrans" cxnId="{ACBDDB46-4F60-4687-A7B7-DBD2EAA45B81}">
      <dgm:prSet/>
      <dgm:spPr/>
      <dgm:t>
        <a:bodyPr/>
        <a:lstStyle/>
        <a:p>
          <a:endParaRPr lang="en-US" sz="2800"/>
        </a:p>
      </dgm:t>
    </dgm:pt>
    <dgm:pt modelId="{4B101109-7A16-40B8-92BF-15F1B484742A}">
      <dgm:prSet phldrT="[Text]" custT="1"/>
      <dgm:spPr/>
      <dgm:t>
        <a:bodyPr/>
        <a:lstStyle/>
        <a:p>
          <a:r>
            <a:rPr lang="en-US" sz="2800" dirty="0" smtClean="0"/>
            <a:t>3</a:t>
          </a:r>
          <a:endParaRPr lang="en-US" sz="2800" dirty="0"/>
        </a:p>
      </dgm:t>
    </dgm:pt>
    <dgm:pt modelId="{9C48C68C-8AFB-451B-9754-ED560E211BF4}" type="parTrans" cxnId="{FB42FA22-5E61-4FAF-9057-EDC71BB09611}">
      <dgm:prSet/>
      <dgm:spPr/>
      <dgm:t>
        <a:bodyPr/>
        <a:lstStyle/>
        <a:p>
          <a:endParaRPr lang="en-US" sz="2800"/>
        </a:p>
      </dgm:t>
    </dgm:pt>
    <dgm:pt modelId="{4221B0EC-4F9D-43EF-A43F-1B4F7FA4F15B}" type="sibTrans" cxnId="{FB42FA22-5E61-4FAF-9057-EDC71BB09611}">
      <dgm:prSet/>
      <dgm:spPr/>
      <dgm:t>
        <a:bodyPr/>
        <a:lstStyle/>
        <a:p>
          <a:endParaRPr lang="en-US" sz="2800"/>
        </a:p>
      </dgm:t>
    </dgm:pt>
    <dgm:pt modelId="{7B793835-6AD4-4B53-94D5-B77D59D649F6}">
      <dgm:prSet phldrT="[Text]" custT="1"/>
      <dgm:spPr/>
      <dgm:t>
        <a:bodyPr/>
        <a:lstStyle/>
        <a:p>
          <a:r>
            <a:rPr lang="en-US" sz="2800" dirty="0" smtClean="0"/>
            <a:t>4</a:t>
          </a:r>
          <a:endParaRPr lang="en-US" sz="2800" dirty="0"/>
        </a:p>
      </dgm:t>
    </dgm:pt>
    <dgm:pt modelId="{F1CF0753-34EC-4A2D-8C18-BE0ADA58F1FC}" type="parTrans" cxnId="{92B476D0-EB40-4699-81A3-6DF2797953B6}">
      <dgm:prSet/>
      <dgm:spPr/>
      <dgm:t>
        <a:bodyPr/>
        <a:lstStyle/>
        <a:p>
          <a:endParaRPr lang="en-US" sz="2800"/>
        </a:p>
      </dgm:t>
    </dgm:pt>
    <dgm:pt modelId="{38ADDE9D-EC88-45A3-AF45-621548715BCA}" type="sibTrans" cxnId="{92B476D0-EB40-4699-81A3-6DF2797953B6}">
      <dgm:prSet/>
      <dgm:spPr/>
      <dgm:t>
        <a:bodyPr/>
        <a:lstStyle/>
        <a:p>
          <a:endParaRPr lang="en-US" sz="2800"/>
        </a:p>
      </dgm:t>
    </dgm:pt>
    <dgm:pt modelId="{99319387-4DD8-474D-BF20-62B1A73A2CD0}">
      <dgm:prSet phldrT="[Text]" custT="1"/>
      <dgm:spPr/>
      <dgm:t>
        <a:bodyPr/>
        <a:lstStyle/>
        <a:p>
          <a:r>
            <a:rPr lang="en-US" sz="2400" dirty="0" smtClean="0"/>
            <a:t>Basics</a:t>
          </a:r>
          <a:endParaRPr lang="en-US" sz="2400" dirty="0"/>
        </a:p>
      </dgm:t>
    </dgm:pt>
    <dgm:pt modelId="{3CD9AA71-E998-4199-93CE-818032A23423}" type="parTrans" cxnId="{A7BDA0A8-DB49-4361-B37C-13EB70993950}">
      <dgm:prSet/>
      <dgm:spPr/>
      <dgm:t>
        <a:bodyPr/>
        <a:lstStyle/>
        <a:p>
          <a:endParaRPr lang="en-US" sz="2800"/>
        </a:p>
      </dgm:t>
    </dgm:pt>
    <dgm:pt modelId="{DF542309-C634-4590-A1C1-50767A87C0E2}" type="sibTrans" cxnId="{A7BDA0A8-DB49-4361-B37C-13EB70993950}">
      <dgm:prSet/>
      <dgm:spPr/>
      <dgm:t>
        <a:bodyPr/>
        <a:lstStyle/>
        <a:p>
          <a:endParaRPr lang="en-US" sz="2800"/>
        </a:p>
      </dgm:t>
    </dgm:pt>
    <dgm:pt modelId="{C3200CCE-866C-4E36-84E2-3D287156B287}">
      <dgm:prSet phldrT="[Text]" custT="1"/>
      <dgm:spPr/>
      <dgm:t>
        <a:bodyPr/>
        <a:lstStyle/>
        <a:p>
          <a:r>
            <a:rPr lang="en-US" sz="2800" dirty="0" smtClean="0"/>
            <a:t>GIS</a:t>
          </a:r>
          <a:endParaRPr lang="en-US" sz="2800" dirty="0"/>
        </a:p>
      </dgm:t>
    </dgm:pt>
    <dgm:pt modelId="{33A1A242-9532-4500-9F04-A2DC4DA6B07E}" type="parTrans" cxnId="{DE6E6B15-D2E5-4843-AC0A-9338D91BFBB9}">
      <dgm:prSet/>
      <dgm:spPr/>
      <dgm:t>
        <a:bodyPr/>
        <a:lstStyle/>
        <a:p>
          <a:endParaRPr lang="en-US" sz="2800"/>
        </a:p>
      </dgm:t>
    </dgm:pt>
    <dgm:pt modelId="{380C266A-A598-4165-A5B7-3FABA04BFA03}" type="sibTrans" cxnId="{DE6E6B15-D2E5-4843-AC0A-9338D91BFBB9}">
      <dgm:prSet/>
      <dgm:spPr/>
      <dgm:t>
        <a:bodyPr/>
        <a:lstStyle/>
        <a:p>
          <a:endParaRPr lang="en-US" sz="2800"/>
        </a:p>
      </dgm:t>
    </dgm:pt>
    <dgm:pt modelId="{E87B8ABC-F6DE-4E93-BCA6-36E3629B22E3}">
      <dgm:prSet phldrT="[Text]" custT="1"/>
      <dgm:spPr/>
      <dgm:t>
        <a:bodyPr/>
        <a:lstStyle/>
        <a:p>
          <a:r>
            <a:rPr lang="en-US" sz="2400" dirty="0" smtClean="0"/>
            <a:t>Roads</a:t>
          </a:r>
          <a:endParaRPr lang="en-US" sz="2400" dirty="0"/>
        </a:p>
      </dgm:t>
    </dgm:pt>
    <dgm:pt modelId="{4F6F174B-5316-4F1A-A3C6-5065125020CC}" type="parTrans" cxnId="{F37BE122-62A4-4F17-9726-D8C0D7632F24}">
      <dgm:prSet/>
      <dgm:spPr/>
      <dgm:t>
        <a:bodyPr/>
        <a:lstStyle/>
        <a:p>
          <a:endParaRPr lang="en-US" sz="2800"/>
        </a:p>
      </dgm:t>
    </dgm:pt>
    <dgm:pt modelId="{2A03AECE-16A0-4A2B-836D-175A83EA77C9}" type="sibTrans" cxnId="{F37BE122-62A4-4F17-9726-D8C0D7632F24}">
      <dgm:prSet/>
      <dgm:spPr/>
      <dgm:t>
        <a:bodyPr/>
        <a:lstStyle/>
        <a:p>
          <a:endParaRPr lang="en-US" sz="2800"/>
        </a:p>
      </dgm:t>
    </dgm:pt>
    <dgm:pt modelId="{1E1A33B9-379B-4148-B0D6-B7652E1AFC1F}" type="pres">
      <dgm:prSet presAssocID="{41455A2F-BE40-4EFA-BE11-06CF4642F49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28737-BCAA-4D4B-8895-AF4E2E1ABE5F}" type="pres">
      <dgm:prSet presAssocID="{8A7C80EB-D02B-4E23-88A8-2DB749779567}" presName="compNode" presStyleCnt="0"/>
      <dgm:spPr/>
    </dgm:pt>
    <dgm:pt modelId="{7E535775-2EAD-4F39-B199-3226CCD56348}" type="pres">
      <dgm:prSet presAssocID="{8A7C80EB-D02B-4E23-88A8-2DB749779567}" presName="noGeometry" presStyleCnt="0"/>
      <dgm:spPr/>
    </dgm:pt>
    <dgm:pt modelId="{7005632B-B489-4A03-93DA-3808F3EB25D2}" type="pres">
      <dgm:prSet presAssocID="{8A7C80EB-D02B-4E23-88A8-2DB749779567}" presName="childTextVisible" presStyleLbl="bgAccFollowNode1" presStyleIdx="0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385AE-B9C0-4622-B172-E9878876A12F}" type="pres">
      <dgm:prSet presAssocID="{8A7C80EB-D02B-4E23-88A8-2DB749779567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B6FDE58-087C-4528-A3CB-6B214A4DA644}" type="pres">
      <dgm:prSet presAssocID="{8A7C80EB-D02B-4E23-88A8-2DB74977956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50D35-8469-40CD-A134-E4D843D576A0}" type="pres">
      <dgm:prSet presAssocID="{8A7C80EB-D02B-4E23-88A8-2DB749779567}" presName="aSpace" presStyleCnt="0"/>
      <dgm:spPr/>
    </dgm:pt>
    <dgm:pt modelId="{99E5E3C2-6C0E-4EC7-B101-2A8302926B99}" type="pres">
      <dgm:prSet presAssocID="{D0EF543C-B4BA-42A5-BABF-CAF8B2A98A8D}" presName="compNode" presStyleCnt="0"/>
      <dgm:spPr/>
    </dgm:pt>
    <dgm:pt modelId="{E2384EBD-2B53-446E-903F-6BAB3A1B2C62}" type="pres">
      <dgm:prSet presAssocID="{D0EF543C-B4BA-42A5-BABF-CAF8B2A98A8D}" presName="noGeometry" presStyleCnt="0"/>
      <dgm:spPr/>
    </dgm:pt>
    <dgm:pt modelId="{421D4343-5CAC-44AC-AF7A-9D0DFA373CA0}" type="pres">
      <dgm:prSet presAssocID="{D0EF543C-B4BA-42A5-BABF-CAF8B2A98A8D}" presName="childTextVisible" presStyleLbl="bgAccFollowNode1" presStyleIdx="1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A4A78-682F-4A38-8807-29E872E0ED13}" type="pres">
      <dgm:prSet presAssocID="{D0EF543C-B4BA-42A5-BABF-CAF8B2A98A8D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BB03F16B-6975-426D-89C6-D0BC591A32E6}" type="pres">
      <dgm:prSet presAssocID="{D0EF543C-B4BA-42A5-BABF-CAF8B2A98A8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77DB9-CB0A-4A38-A38B-13BF6C3AF22B}" type="pres">
      <dgm:prSet presAssocID="{D0EF543C-B4BA-42A5-BABF-CAF8B2A98A8D}" presName="aSpace" presStyleCnt="0"/>
      <dgm:spPr/>
    </dgm:pt>
    <dgm:pt modelId="{EC994833-438C-4DC7-8F8E-9C9F4B610D5A}" type="pres">
      <dgm:prSet presAssocID="{4B101109-7A16-40B8-92BF-15F1B484742A}" presName="compNode" presStyleCnt="0"/>
      <dgm:spPr/>
    </dgm:pt>
    <dgm:pt modelId="{D754E137-5A1A-425C-BF05-CFB3014B496C}" type="pres">
      <dgm:prSet presAssocID="{4B101109-7A16-40B8-92BF-15F1B484742A}" presName="noGeometry" presStyleCnt="0"/>
      <dgm:spPr/>
    </dgm:pt>
    <dgm:pt modelId="{E48953B4-3ED6-4F78-B950-6ED606F9E7D8}" type="pres">
      <dgm:prSet presAssocID="{4B101109-7A16-40B8-92BF-15F1B484742A}" presName="childTextVisible" presStyleLbl="bgAccFollowNode1" presStyleIdx="2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880F-BAE9-4F89-9405-E760F6EF32C4}" type="pres">
      <dgm:prSet presAssocID="{4B101109-7A16-40B8-92BF-15F1B484742A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EFB2D5C0-E7F2-4141-9E1F-C8FF02A10AF4}" type="pres">
      <dgm:prSet presAssocID="{4B101109-7A16-40B8-92BF-15F1B484742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AA987-D54F-43BF-81C0-D0FEC481F469}" type="pres">
      <dgm:prSet presAssocID="{4B101109-7A16-40B8-92BF-15F1B484742A}" presName="aSpace" presStyleCnt="0"/>
      <dgm:spPr/>
    </dgm:pt>
    <dgm:pt modelId="{EA5FDC21-24B8-4FD2-9A23-BF7D9E652BE2}" type="pres">
      <dgm:prSet presAssocID="{7B793835-6AD4-4B53-94D5-B77D59D649F6}" presName="compNode" presStyleCnt="0"/>
      <dgm:spPr/>
    </dgm:pt>
    <dgm:pt modelId="{EC6C780C-9DA9-4073-B076-D2881FA2EDAE}" type="pres">
      <dgm:prSet presAssocID="{7B793835-6AD4-4B53-94D5-B77D59D649F6}" presName="noGeometry" presStyleCnt="0"/>
      <dgm:spPr/>
    </dgm:pt>
    <dgm:pt modelId="{C89716A4-7F9B-42AE-8D0F-7682BC51CDEB}" type="pres">
      <dgm:prSet presAssocID="{7B793835-6AD4-4B53-94D5-B77D59D649F6}" presName="childTextVisible" presStyleLbl="bgAccFollowNode1" presStyleIdx="3" presStyleCnt="4" custScaleX="94013" custScaleY="52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2CBE0-0BD7-475A-AEC2-DC63358FF451}" type="pres">
      <dgm:prSet presAssocID="{7B793835-6AD4-4B53-94D5-B77D59D649F6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3135F009-1CA5-4915-8347-06B0E27EF54A}" type="pres">
      <dgm:prSet presAssocID="{7B793835-6AD4-4B53-94D5-B77D59D649F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E6B15-D2E5-4843-AC0A-9338D91BFBB9}" srcId="{4B101109-7A16-40B8-92BF-15F1B484742A}" destId="{C3200CCE-866C-4E36-84E2-3D287156B287}" srcOrd="0" destOrd="0" parTransId="{33A1A242-9532-4500-9F04-A2DC4DA6B07E}" sibTransId="{380C266A-A598-4165-A5B7-3FABA04BFA03}"/>
    <dgm:cxn modelId="{AB4FDC59-5DB6-4EED-86E8-2A098CE3DD34}" type="presOf" srcId="{76658AF5-8E43-4F30-BC7D-B7876B4B942F}" destId="{7005632B-B489-4A03-93DA-3808F3EB25D2}" srcOrd="0" destOrd="0" presId="urn:microsoft.com/office/officeart/2005/8/layout/hProcess6"/>
    <dgm:cxn modelId="{C96CA9CC-B4B4-42E8-AAC9-330711378B0C}" type="presOf" srcId="{D0EF543C-B4BA-42A5-BABF-CAF8B2A98A8D}" destId="{BB03F16B-6975-426D-89C6-D0BC591A32E6}" srcOrd="0" destOrd="0" presId="urn:microsoft.com/office/officeart/2005/8/layout/hProcess6"/>
    <dgm:cxn modelId="{9E63B187-A56A-4AEF-8110-B140E3AFC1F5}" srcId="{8A7C80EB-D02B-4E23-88A8-2DB749779567}" destId="{76658AF5-8E43-4F30-BC7D-B7876B4B942F}" srcOrd="0" destOrd="0" parTransId="{A72191EC-8720-4D09-B7C9-D56CCE3C02D3}" sibTransId="{007B8582-864C-4B5F-BCD6-6E38F0207F3E}"/>
    <dgm:cxn modelId="{8CC8259F-319E-4581-B2E1-17DF196F4AA3}" type="presOf" srcId="{99319387-4DD8-474D-BF20-62B1A73A2CD0}" destId="{421D4343-5CAC-44AC-AF7A-9D0DFA373CA0}" srcOrd="0" destOrd="0" presId="urn:microsoft.com/office/officeart/2005/8/layout/hProcess6"/>
    <dgm:cxn modelId="{DD769CBF-DC08-486B-B6C3-D7584018C2B1}" type="presOf" srcId="{41455A2F-BE40-4EFA-BE11-06CF4642F49A}" destId="{1E1A33B9-379B-4148-B0D6-B7652E1AFC1F}" srcOrd="0" destOrd="0" presId="urn:microsoft.com/office/officeart/2005/8/layout/hProcess6"/>
    <dgm:cxn modelId="{F9A6A75C-D855-4628-98FB-C22E6CD02D9B}" type="presOf" srcId="{76658AF5-8E43-4F30-BC7D-B7876B4B942F}" destId="{893385AE-B9C0-4622-B172-E9878876A12F}" srcOrd="1" destOrd="0" presId="urn:microsoft.com/office/officeart/2005/8/layout/hProcess6"/>
    <dgm:cxn modelId="{467B0794-2B0B-45FF-B5E7-2B41957165B9}" type="presOf" srcId="{C3200CCE-866C-4E36-84E2-3D287156B287}" destId="{E48953B4-3ED6-4F78-B950-6ED606F9E7D8}" srcOrd="0" destOrd="0" presId="urn:microsoft.com/office/officeart/2005/8/layout/hProcess6"/>
    <dgm:cxn modelId="{D256834B-DE2A-4639-845F-20A356BA3F5D}" type="presOf" srcId="{99319387-4DD8-474D-BF20-62B1A73A2CD0}" destId="{096A4A78-682F-4A38-8807-29E872E0ED13}" srcOrd="1" destOrd="0" presId="urn:microsoft.com/office/officeart/2005/8/layout/hProcess6"/>
    <dgm:cxn modelId="{1DFDBFBF-CFD6-4187-ACF5-062269069923}" type="presOf" srcId="{E87B8ABC-F6DE-4E93-BCA6-36E3629B22E3}" destId="{C89716A4-7F9B-42AE-8D0F-7682BC51CDEB}" srcOrd="0" destOrd="0" presId="urn:microsoft.com/office/officeart/2005/8/layout/hProcess6"/>
    <dgm:cxn modelId="{92B476D0-EB40-4699-81A3-6DF2797953B6}" srcId="{41455A2F-BE40-4EFA-BE11-06CF4642F49A}" destId="{7B793835-6AD4-4B53-94D5-B77D59D649F6}" srcOrd="3" destOrd="0" parTransId="{F1CF0753-34EC-4A2D-8C18-BE0ADA58F1FC}" sibTransId="{38ADDE9D-EC88-45A3-AF45-621548715BCA}"/>
    <dgm:cxn modelId="{A7BDA0A8-DB49-4361-B37C-13EB70993950}" srcId="{D0EF543C-B4BA-42A5-BABF-CAF8B2A98A8D}" destId="{99319387-4DD8-474D-BF20-62B1A73A2CD0}" srcOrd="0" destOrd="0" parTransId="{3CD9AA71-E998-4199-93CE-818032A23423}" sibTransId="{DF542309-C634-4590-A1C1-50767A87C0E2}"/>
    <dgm:cxn modelId="{076B7FE5-CA5A-491D-A7AF-847280587906}" type="presOf" srcId="{C3200CCE-866C-4E36-84E2-3D287156B287}" destId="{3678880F-BAE9-4F89-9405-E760F6EF32C4}" srcOrd="1" destOrd="0" presId="urn:microsoft.com/office/officeart/2005/8/layout/hProcess6"/>
    <dgm:cxn modelId="{FB42FA22-5E61-4FAF-9057-EDC71BB09611}" srcId="{41455A2F-BE40-4EFA-BE11-06CF4642F49A}" destId="{4B101109-7A16-40B8-92BF-15F1B484742A}" srcOrd="2" destOrd="0" parTransId="{9C48C68C-8AFB-451B-9754-ED560E211BF4}" sibTransId="{4221B0EC-4F9D-43EF-A43F-1B4F7FA4F15B}"/>
    <dgm:cxn modelId="{994E4D77-D1EA-426A-8C31-B81BC3395C2A}" type="presOf" srcId="{7B793835-6AD4-4B53-94D5-B77D59D649F6}" destId="{3135F009-1CA5-4915-8347-06B0E27EF54A}" srcOrd="0" destOrd="0" presId="urn:microsoft.com/office/officeart/2005/8/layout/hProcess6"/>
    <dgm:cxn modelId="{2D2E9F86-AE6B-4283-96C8-CE176CE8484E}" type="presOf" srcId="{8A7C80EB-D02B-4E23-88A8-2DB749779567}" destId="{7B6FDE58-087C-4528-A3CB-6B214A4DA644}" srcOrd="0" destOrd="0" presId="urn:microsoft.com/office/officeart/2005/8/layout/hProcess6"/>
    <dgm:cxn modelId="{ACBDDB46-4F60-4687-A7B7-DBD2EAA45B81}" srcId="{41455A2F-BE40-4EFA-BE11-06CF4642F49A}" destId="{D0EF543C-B4BA-42A5-BABF-CAF8B2A98A8D}" srcOrd="1" destOrd="0" parTransId="{4D7A8245-CEB1-48E3-98D8-B0A78610E70E}" sibTransId="{0DB1D582-6DBF-4468-AC7C-7BCB10E98BFC}"/>
    <dgm:cxn modelId="{F37BE122-62A4-4F17-9726-D8C0D7632F24}" srcId="{7B793835-6AD4-4B53-94D5-B77D59D649F6}" destId="{E87B8ABC-F6DE-4E93-BCA6-36E3629B22E3}" srcOrd="0" destOrd="0" parTransId="{4F6F174B-5316-4F1A-A3C6-5065125020CC}" sibTransId="{2A03AECE-16A0-4A2B-836D-175A83EA77C9}"/>
    <dgm:cxn modelId="{AAFFAFB0-AC19-4DEF-A536-CFF177F028F2}" type="presOf" srcId="{E87B8ABC-F6DE-4E93-BCA6-36E3629B22E3}" destId="{B1C2CBE0-0BD7-475A-AEC2-DC63358FF451}" srcOrd="1" destOrd="0" presId="urn:microsoft.com/office/officeart/2005/8/layout/hProcess6"/>
    <dgm:cxn modelId="{A0F8347A-EBA0-4CD8-8BBC-23DFBDF08A6C}" type="presOf" srcId="{4B101109-7A16-40B8-92BF-15F1B484742A}" destId="{EFB2D5C0-E7F2-4141-9E1F-C8FF02A10AF4}" srcOrd="0" destOrd="0" presId="urn:microsoft.com/office/officeart/2005/8/layout/hProcess6"/>
    <dgm:cxn modelId="{EED0CAB9-B630-43EC-9145-90C71FA114E3}" srcId="{41455A2F-BE40-4EFA-BE11-06CF4642F49A}" destId="{8A7C80EB-D02B-4E23-88A8-2DB749779567}" srcOrd="0" destOrd="0" parTransId="{51F08FDB-4BB6-48B4-8555-BDD7FD459563}" sibTransId="{52733245-1595-4B7B-85FD-EA50CD242848}"/>
    <dgm:cxn modelId="{48F6FC82-94DF-4893-BB52-6D5A4C8C0160}" type="presParOf" srcId="{1E1A33B9-379B-4148-B0D6-B7652E1AFC1F}" destId="{63128737-BCAA-4D4B-8895-AF4E2E1ABE5F}" srcOrd="0" destOrd="0" presId="urn:microsoft.com/office/officeart/2005/8/layout/hProcess6"/>
    <dgm:cxn modelId="{CC69DD96-7466-4AA8-8F51-AA08CA7E977D}" type="presParOf" srcId="{63128737-BCAA-4D4B-8895-AF4E2E1ABE5F}" destId="{7E535775-2EAD-4F39-B199-3226CCD56348}" srcOrd="0" destOrd="0" presId="urn:microsoft.com/office/officeart/2005/8/layout/hProcess6"/>
    <dgm:cxn modelId="{E6D0E4BA-7C5F-430B-8200-2AACC5EDD87C}" type="presParOf" srcId="{63128737-BCAA-4D4B-8895-AF4E2E1ABE5F}" destId="{7005632B-B489-4A03-93DA-3808F3EB25D2}" srcOrd="1" destOrd="0" presId="urn:microsoft.com/office/officeart/2005/8/layout/hProcess6"/>
    <dgm:cxn modelId="{E51BA428-CE69-4A39-B855-9E30B2A27FA2}" type="presParOf" srcId="{63128737-BCAA-4D4B-8895-AF4E2E1ABE5F}" destId="{893385AE-B9C0-4622-B172-E9878876A12F}" srcOrd="2" destOrd="0" presId="urn:microsoft.com/office/officeart/2005/8/layout/hProcess6"/>
    <dgm:cxn modelId="{61EE07BA-CE07-4C11-8703-981AB8F0826B}" type="presParOf" srcId="{63128737-BCAA-4D4B-8895-AF4E2E1ABE5F}" destId="{7B6FDE58-087C-4528-A3CB-6B214A4DA644}" srcOrd="3" destOrd="0" presId="urn:microsoft.com/office/officeart/2005/8/layout/hProcess6"/>
    <dgm:cxn modelId="{669C5967-81C9-464C-8DAB-C955BE9F37CD}" type="presParOf" srcId="{1E1A33B9-379B-4148-B0D6-B7652E1AFC1F}" destId="{FC450D35-8469-40CD-A134-E4D843D576A0}" srcOrd="1" destOrd="0" presId="urn:microsoft.com/office/officeart/2005/8/layout/hProcess6"/>
    <dgm:cxn modelId="{4E43A1C0-5112-4294-BD77-7D72BE78CB83}" type="presParOf" srcId="{1E1A33B9-379B-4148-B0D6-B7652E1AFC1F}" destId="{99E5E3C2-6C0E-4EC7-B101-2A8302926B99}" srcOrd="2" destOrd="0" presId="urn:microsoft.com/office/officeart/2005/8/layout/hProcess6"/>
    <dgm:cxn modelId="{A56FC7C5-EE0A-4A75-950B-EF788C64EC44}" type="presParOf" srcId="{99E5E3C2-6C0E-4EC7-B101-2A8302926B99}" destId="{E2384EBD-2B53-446E-903F-6BAB3A1B2C62}" srcOrd="0" destOrd="0" presId="urn:microsoft.com/office/officeart/2005/8/layout/hProcess6"/>
    <dgm:cxn modelId="{5D52C6F8-403E-4D1C-8C0D-DF66B23780BB}" type="presParOf" srcId="{99E5E3C2-6C0E-4EC7-B101-2A8302926B99}" destId="{421D4343-5CAC-44AC-AF7A-9D0DFA373CA0}" srcOrd="1" destOrd="0" presId="urn:microsoft.com/office/officeart/2005/8/layout/hProcess6"/>
    <dgm:cxn modelId="{38F8BF4C-715C-4064-AB76-8C714D60B9A0}" type="presParOf" srcId="{99E5E3C2-6C0E-4EC7-B101-2A8302926B99}" destId="{096A4A78-682F-4A38-8807-29E872E0ED13}" srcOrd="2" destOrd="0" presId="urn:microsoft.com/office/officeart/2005/8/layout/hProcess6"/>
    <dgm:cxn modelId="{B8D25E31-F794-4DC7-AF84-F6B83A5DB1C4}" type="presParOf" srcId="{99E5E3C2-6C0E-4EC7-B101-2A8302926B99}" destId="{BB03F16B-6975-426D-89C6-D0BC591A32E6}" srcOrd="3" destOrd="0" presId="urn:microsoft.com/office/officeart/2005/8/layout/hProcess6"/>
    <dgm:cxn modelId="{CE8EF00F-1CBF-43A5-9482-A797A711CFD0}" type="presParOf" srcId="{1E1A33B9-379B-4148-B0D6-B7652E1AFC1F}" destId="{3A477DB9-CB0A-4A38-A38B-13BF6C3AF22B}" srcOrd="3" destOrd="0" presId="urn:microsoft.com/office/officeart/2005/8/layout/hProcess6"/>
    <dgm:cxn modelId="{2C1CE617-2AC0-4ADD-9078-9D7D35B6672F}" type="presParOf" srcId="{1E1A33B9-379B-4148-B0D6-B7652E1AFC1F}" destId="{EC994833-438C-4DC7-8F8E-9C9F4B610D5A}" srcOrd="4" destOrd="0" presId="urn:microsoft.com/office/officeart/2005/8/layout/hProcess6"/>
    <dgm:cxn modelId="{C49058F9-AC27-4500-A424-8C7BF85429D9}" type="presParOf" srcId="{EC994833-438C-4DC7-8F8E-9C9F4B610D5A}" destId="{D754E137-5A1A-425C-BF05-CFB3014B496C}" srcOrd="0" destOrd="0" presId="urn:microsoft.com/office/officeart/2005/8/layout/hProcess6"/>
    <dgm:cxn modelId="{2A900784-A9A5-4B53-84BB-750060591571}" type="presParOf" srcId="{EC994833-438C-4DC7-8F8E-9C9F4B610D5A}" destId="{E48953B4-3ED6-4F78-B950-6ED606F9E7D8}" srcOrd="1" destOrd="0" presId="urn:microsoft.com/office/officeart/2005/8/layout/hProcess6"/>
    <dgm:cxn modelId="{786C4452-328C-4920-8966-51EFD53A674E}" type="presParOf" srcId="{EC994833-438C-4DC7-8F8E-9C9F4B610D5A}" destId="{3678880F-BAE9-4F89-9405-E760F6EF32C4}" srcOrd="2" destOrd="0" presId="urn:microsoft.com/office/officeart/2005/8/layout/hProcess6"/>
    <dgm:cxn modelId="{C9AE98FC-BE0E-4F1E-AD39-411B4475A345}" type="presParOf" srcId="{EC994833-438C-4DC7-8F8E-9C9F4B610D5A}" destId="{EFB2D5C0-E7F2-4141-9E1F-C8FF02A10AF4}" srcOrd="3" destOrd="0" presId="urn:microsoft.com/office/officeart/2005/8/layout/hProcess6"/>
    <dgm:cxn modelId="{E7A35420-7F4C-4FEF-9E10-6F15A568B799}" type="presParOf" srcId="{1E1A33B9-379B-4148-B0D6-B7652E1AFC1F}" destId="{AD7AA987-D54F-43BF-81C0-D0FEC481F469}" srcOrd="5" destOrd="0" presId="urn:microsoft.com/office/officeart/2005/8/layout/hProcess6"/>
    <dgm:cxn modelId="{B9613370-8A16-4CC8-8FCD-0D0128BC4F1E}" type="presParOf" srcId="{1E1A33B9-379B-4148-B0D6-B7652E1AFC1F}" destId="{EA5FDC21-24B8-4FD2-9A23-BF7D9E652BE2}" srcOrd="6" destOrd="0" presId="urn:microsoft.com/office/officeart/2005/8/layout/hProcess6"/>
    <dgm:cxn modelId="{FD74A468-DC94-4623-AD2F-16B01431F712}" type="presParOf" srcId="{EA5FDC21-24B8-4FD2-9A23-BF7D9E652BE2}" destId="{EC6C780C-9DA9-4073-B076-D2881FA2EDAE}" srcOrd="0" destOrd="0" presId="urn:microsoft.com/office/officeart/2005/8/layout/hProcess6"/>
    <dgm:cxn modelId="{B0D1DA71-D7E6-46A3-AD20-6CA94C1266A3}" type="presParOf" srcId="{EA5FDC21-24B8-4FD2-9A23-BF7D9E652BE2}" destId="{C89716A4-7F9B-42AE-8D0F-7682BC51CDEB}" srcOrd="1" destOrd="0" presId="urn:microsoft.com/office/officeart/2005/8/layout/hProcess6"/>
    <dgm:cxn modelId="{2E760F6E-38EF-4971-A115-7966A981C4DB}" type="presParOf" srcId="{EA5FDC21-24B8-4FD2-9A23-BF7D9E652BE2}" destId="{B1C2CBE0-0BD7-475A-AEC2-DC63358FF451}" srcOrd="2" destOrd="0" presId="urn:microsoft.com/office/officeart/2005/8/layout/hProcess6"/>
    <dgm:cxn modelId="{6A54C531-F39D-4CAC-BFEC-A781144C8B16}" type="presParOf" srcId="{EA5FDC21-24B8-4FD2-9A23-BF7D9E652BE2}" destId="{3135F009-1CA5-4915-8347-06B0E27EF54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ECE0DA-CF5B-4BBE-8B74-079AA96BF1F7}">
      <dsp:nvSpPr>
        <dsp:cNvPr id="0" name=""/>
        <dsp:cNvSpPr/>
      </dsp:nvSpPr>
      <dsp:spPr>
        <a:xfrm>
          <a:off x="935277" y="-31254"/>
          <a:ext cx="5091201" cy="5091201"/>
        </a:xfrm>
        <a:prstGeom prst="circularArrow">
          <a:avLst>
            <a:gd name="adj1" fmla="val 5544"/>
            <a:gd name="adj2" fmla="val 330680"/>
            <a:gd name="adj3" fmla="val 14515120"/>
            <a:gd name="adj4" fmla="val 16950608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34F72-9964-403B-9471-C4BE5F03601C}">
      <dsp:nvSpPr>
        <dsp:cNvPr id="0" name=""/>
        <dsp:cNvSpPr/>
      </dsp:nvSpPr>
      <dsp:spPr>
        <a:xfrm>
          <a:off x="2687992" y="3763"/>
          <a:ext cx="1585771" cy="792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Graduate Research &amp; Publications</a:t>
          </a:r>
          <a:endParaRPr lang="en-US" sz="1400" kern="1200" dirty="0"/>
        </a:p>
      </dsp:txBody>
      <dsp:txXfrm>
        <a:off x="2687992" y="3763"/>
        <a:ext cx="1585771" cy="792885"/>
      </dsp:txXfrm>
    </dsp:sp>
    <dsp:sp modelId="{5DED0A36-5BB0-470E-BD27-B7AE0D13162F}">
      <dsp:nvSpPr>
        <dsp:cNvPr id="0" name=""/>
        <dsp:cNvSpPr/>
      </dsp:nvSpPr>
      <dsp:spPr>
        <a:xfrm>
          <a:off x="4385417" y="821200"/>
          <a:ext cx="1585771" cy="792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Graduate Courses</a:t>
          </a:r>
          <a:endParaRPr lang="en-US" sz="1400" kern="1200" dirty="0"/>
        </a:p>
      </dsp:txBody>
      <dsp:txXfrm>
        <a:off x="4385417" y="821200"/>
        <a:ext cx="1585771" cy="792885"/>
      </dsp:txXfrm>
    </dsp:sp>
    <dsp:sp modelId="{26784D10-E37F-44F5-B460-2638542C91A4}">
      <dsp:nvSpPr>
        <dsp:cNvPr id="0" name=""/>
        <dsp:cNvSpPr/>
      </dsp:nvSpPr>
      <dsp:spPr>
        <a:xfrm>
          <a:off x="436395" y="1906358"/>
          <a:ext cx="1585771" cy="792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Undergraduate Courses</a:t>
          </a:r>
          <a:endParaRPr lang="en-US" sz="1400" kern="1200" dirty="0"/>
        </a:p>
      </dsp:txBody>
      <dsp:txXfrm>
        <a:off x="436395" y="1906358"/>
        <a:ext cx="1585771" cy="792885"/>
      </dsp:txXfrm>
    </dsp:sp>
    <dsp:sp modelId="{79E5C60A-DA1E-4326-A93E-84F3F0068C90}">
      <dsp:nvSpPr>
        <dsp:cNvPr id="0" name=""/>
        <dsp:cNvSpPr/>
      </dsp:nvSpPr>
      <dsp:spPr>
        <a:xfrm>
          <a:off x="4514987" y="3436995"/>
          <a:ext cx="1585771" cy="792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Undergraduate Projects</a:t>
          </a:r>
          <a:endParaRPr lang="en-US" sz="1400" kern="1200" dirty="0"/>
        </a:p>
      </dsp:txBody>
      <dsp:txXfrm>
        <a:off x="4514987" y="3436995"/>
        <a:ext cx="1585771" cy="792885"/>
      </dsp:txXfrm>
    </dsp:sp>
    <dsp:sp modelId="{54E01598-4973-4115-A589-6AA499527133}">
      <dsp:nvSpPr>
        <dsp:cNvPr id="0" name=""/>
        <dsp:cNvSpPr/>
      </dsp:nvSpPr>
      <dsp:spPr>
        <a:xfrm>
          <a:off x="4944313" y="1906357"/>
          <a:ext cx="1585771" cy="792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Industry Penetration</a:t>
          </a:r>
          <a:endParaRPr lang="en-US" sz="1400" kern="1200" dirty="0"/>
        </a:p>
      </dsp:txBody>
      <dsp:txXfrm>
        <a:off x="4944313" y="1906357"/>
        <a:ext cx="1585771" cy="792885"/>
      </dsp:txXfrm>
    </dsp:sp>
    <dsp:sp modelId="{2BEB7A94-88A5-40E8-9454-A4CAB7FC2ECF}">
      <dsp:nvSpPr>
        <dsp:cNvPr id="0" name=""/>
        <dsp:cNvSpPr/>
      </dsp:nvSpPr>
      <dsp:spPr>
        <a:xfrm>
          <a:off x="1026723" y="3383338"/>
          <a:ext cx="1585771" cy="792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Industry Penetration</a:t>
          </a:r>
          <a:endParaRPr lang="en-US" sz="1400" kern="1200" dirty="0"/>
        </a:p>
      </dsp:txBody>
      <dsp:txXfrm>
        <a:off x="1026723" y="3383338"/>
        <a:ext cx="1585771" cy="792885"/>
      </dsp:txXfrm>
    </dsp:sp>
    <dsp:sp modelId="{F2CDE8F9-1F57-4153-9961-21B5167AF15E}">
      <dsp:nvSpPr>
        <dsp:cNvPr id="0" name=""/>
        <dsp:cNvSpPr/>
      </dsp:nvSpPr>
      <dsp:spPr>
        <a:xfrm>
          <a:off x="865722" y="807384"/>
          <a:ext cx="1585771" cy="7928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Industry Penetration</a:t>
          </a:r>
          <a:endParaRPr lang="en-US" sz="1400" kern="1200" dirty="0"/>
        </a:p>
      </dsp:txBody>
      <dsp:txXfrm>
        <a:off x="865722" y="807384"/>
        <a:ext cx="1585771" cy="7928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06CC08-DB18-46CD-BC16-F9E15E23D154}">
      <dsp:nvSpPr>
        <dsp:cNvPr id="0" name=""/>
        <dsp:cNvSpPr/>
      </dsp:nvSpPr>
      <dsp:spPr>
        <a:xfrm>
          <a:off x="329350" y="575877"/>
          <a:ext cx="1737049" cy="7278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Site</a:t>
          </a:r>
          <a:endParaRPr lang="en-US" sz="2800" kern="1200" dirty="0"/>
        </a:p>
      </dsp:txBody>
      <dsp:txXfrm>
        <a:off x="763613" y="575877"/>
        <a:ext cx="1302787" cy="727844"/>
      </dsp:txXfrm>
    </dsp:sp>
    <dsp:sp modelId="{CFA9789B-A441-4706-8382-1FA7D7C9FD62}">
      <dsp:nvSpPr>
        <dsp:cNvPr id="0" name=""/>
        <dsp:cNvSpPr/>
      </dsp:nvSpPr>
      <dsp:spPr>
        <a:xfrm>
          <a:off x="3775" y="541766"/>
          <a:ext cx="796066" cy="796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</a:t>
          </a:r>
          <a:endParaRPr lang="en-US" sz="2800" kern="1200" dirty="0"/>
        </a:p>
      </dsp:txBody>
      <dsp:txXfrm>
        <a:off x="3775" y="541766"/>
        <a:ext cx="796066" cy="796066"/>
      </dsp:txXfrm>
    </dsp:sp>
    <dsp:sp modelId="{A37C5ED1-DEB6-4B8F-880C-87DA1C9A2693}">
      <dsp:nvSpPr>
        <dsp:cNvPr id="0" name=""/>
        <dsp:cNvSpPr/>
      </dsp:nvSpPr>
      <dsp:spPr>
        <a:xfrm>
          <a:off x="2348247" y="575877"/>
          <a:ext cx="2023522" cy="7278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Building</a:t>
          </a:r>
          <a:endParaRPr lang="en-US" sz="2400" kern="1200" dirty="0"/>
        </a:p>
      </dsp:txBody>
      <dsp:txXfrm>
        <a:off x="2854128" y="575877"/>
        <a:ext cx="1517641" cy="727844"/>
      </dsp:txXfrm>
    </dsp:sp>
    <dsp:sp modelId="{D724CDA6-66EA-4A2B-84B5-9E79A5F81649}">
      <dsp:nvSpPr>
        <dsp:cNvPr id="0" name=""/>
        <dsp:cNvSpPr/>
      </dsp:nvSpPr>
      <dsp:spPr>
        <a:xfrm>
          <a:off x="2165908" y="541766"/>
          <a:ext cx="796066" cy="796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</a:t>
          </a:r>
          <a:endParaRPr lang="en-US" sz="2800" kern="1200" dirty="0"/>
        </a:p>
      </dsp:txBody>
      <dsp:txXfrm>
        <a:off x="2165908" y="541766"/>
        <a:ext cx="796066" cy="796066"/>
      </dsp:txXfrm>
    </dsp:sp>
    <dsp:sp modelId="{CD4804C1-ADAA-4D2F-B6EE-8CCCEFC49B46}">
      <dsp:nvSpPr>
        <dsp:cNvPr id="0" name=""/>
        <dsp:cNvSpPr/>
      </dsp:nvSpPr>
      <dsp:spPr>
        <a:xfrm>
          <a:off x="4552731" y="575877"/>
          <a:ext cx="2225293" cy="7278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Structure</a:t>
          </a:r>
          <a:endParaRPr lang="en-US" sz="2400" kern="1200" dirty="0"/>
        </a:p>
      </dsp:txBody>
      <dsp:txXfrm>
        <a:off x="5109054" y="575877"/>
        <a:ext cx="1668969" cy="727844"/>
      </dsp:txXfrm>
    </dsp:sp>
    <dsp:sp modelId="{91521FD2-6047-4E30-A303-C738DDE224EB}">
      <dsp:nvSpPr>
        <dsp:cNvPr id="0" name=""/>
        <dsp:cNvSpPr/>
      </dsp:nvSpPr>
      <dsp:spPr>
        <a:xfrm>
          <a:off x="4471278" y="541766"/>
          <a:ext cx="796066" cy="796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7</a:t>
          </a:r>
          <a:endParaRPr lang="en-US" sz="2800" kern="1200" dirty="0"/>
        </a:p>
      </dsp:txBody>
      <dsp:txXfrm>
        <a:off x="4471278" y="541766"/>
        <a:ext cx="796066" cy="79606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06CC08-DB18-46CD-BC16-F9E15E23D154}">
      <dsp:nvSpPr>
        <dsp:cNvPr id="0" name=""/>
        <dsp:cNvSpPr/>
      </dsp:nvSpPr>
      <dsp:spPr>
        <a:xfrm>
          <a:off x="469717" y="558113"/>
          <a:ext cx="1569877" cy="7633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Revit</a:t>
          </a:r>
          <a:endParaRPr lang="en-US" sz="2800" kern="1200" dirty="0"/>
        </a:p>
      </dsp:txBody>
      <dsp:txXfrm>
        <a:off x="862186" y="558113"/>
        <a:ext cx="1177408" cy="763373"/>
      </dsp:txXfrm>
    </dsp:sp>
    <dsp:sp modelId="{CFA9789B-A441-4706-8382-1FA7D7C9FD62}">
      <dsp:nvSpPr>
        <dsp:cNvPr id="0" name=""/>
        <dsp:cNvSpPr/>
      </dsp:nvSpPr>
      <dsp:spPr>
        <a:xfrm>
          <a:off x="2267" y="522337"/>
          <a:ext cx="834925" cy="834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</a:t>
          </a:r>
          <a:endParaRPr lang="en-US" sz="2800" kern="1200" dirty="0"/>
        </a:p>
      </dsp:txBody>
      <dsp:txXfrm>
        <a:off x="2267" y="522337"/>
        <a:ext cx="834925" cy="834925"/>
      </dsp:txXfrm>
    </dsp:sp>
    <dsp:sp modelId="{A37C5ED1-DEB6-4B8F-880C-87DA1C9A2693}">
      <dsp:nvSpPr>
        <dsp:cNvPr id="0" name=""/>
        <dsp:cNvSpPr/>
      </dsp:nvSpPr>
      <dsp:spPr>
        <a:xfrm>
          <a:off x="2464305" y="558113"/>
          <a:ext cx="1964062" cy="7633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Building</a:t>
          </a:r>
          <a:endParaRPr lang="en-US" sz="2400" b="1" kern="1200" dirty="0"/>
        </a:p>
      </dsp:txBody>
      <dsp:txXfrm>
        <a:off x="2955320" y="558113"/>
        <a:ext cx="1473047" cy="763373"/>
      </dsp:txXfrm>
    </dsp:sp>
    <dsp:sp modelId="{D724CDA6-66EA-4A2B-84B5-9E79A5F81649}">
      <dsp:nvSpPr>
        <dsp:cNvPr id="0" name=""/>
        <dsp:cNvSpPr/>
      </dsp:nvSpPr>
      <dsp:spPr>
        <a:xfrm>
          <a:off x="2193947" y="522337"/>
          <a:ext cx="834925" cy="834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</a:t>
          </a:r>
          <a:endParaRPr lang="en-US" sz="2800" kern="1200" dirty="0"/>
        </a:p>
      </dsp:txBody>
      <dsp:txXfrm>
        <a:off x="2193947" y="522337"/>
        <a:ext cx="834925" cy="834925"/>
      </dsp:txXfrm>
    </dsp:sp>
    <dsp:sp modelId="{CD4804C1-ADAA-4D2F-B6EE-8CCCEFC49B46}">
      <dsp:nvSpPr>
        <dsp:cNvPr id="0" name=""/>
        <dsp:cNvSpPr/>
      </dsp:nvSpPr>
      <dsp:spPr>
        <a:xfrm>
          <a:off x="4620191" y="558113"/>
          <a:ext cx="2329860" cy="7633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Structure</a:t>
          </a:r>
          <a:endParaRPr lang="en-US" sz="2800" kern="1200" dirty="0"/>
        </a:p>
      </dsp:txBody>
      <dsp:txXfrm>
        <a:off x="5202657" y="558113"/>
        <a:ext cx="1747395" cy="763373"/>
      </dsp:txXfrm>
    </dsp:sp>
    <dsp:sp modelId="{91521FD2-6047-4E30-A303-C738DDE224EB}">
      <dsp:nvSpPr>
        <dsp:cNvPr id="0" name=""/>
        <dsp:cNvSpPr/>
      </dsp:nvSpPr>
      <dsp:spPr>
        <a:xfrm>
          <a:off x="4532733" y="522337"/>
          <a:ext cx="834925" cy="834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7</a:t>
          </a:r>
          <a:endParaRPr lang="en-US" sz="2800" kern="1200" dirty="0"/>
        </a:p>
      </dsp:txBody>
      <dsp:txXfrm>
        <a:off x="4532733" y="522337"/>
        <a:ext cx="834925" cy="834925"/>
      </dsp:txXfrm>
    </dsp:sp>
    <dsp:sp modelId="{0B42D7F1-2049-418A-B9E6-C780C3254600}">
      <dsp:nvSpPr>
        <dsp:cNvPr id="0" name=""/>
        <dsp:cNvSpPr/>
      </dsp:nvSpPr>
      <dsp:spPr>
        <a:xfrm>
          <a:off x="7521867" y="558113"/>
          <a:ext cx="1569877" cy="7633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CPM</a:t>
          </a:r>
          <a:endParaRPr lang="en-US" sz="2800" kern="1200" dirty="0"/>
        </a:p>
      </dsp:txBody>
      <dsp:txXfrm>
        <a:off x="7914337" y="558113"/>
        <a:ext cx="1177408" cy="763373"/>
      </dsp:txXfrm>
    </dsp:sp>
    <dsp:sp modelId="{552A8033-EDF5-4A38-98E5-06A210AD8A5D}">
      <dsp:nvSpPr>
        <dsp:cNvPr id="0" name=""/>
        <dsp:cNvSpPr/>
      </dsp:nvSpPr>
      <dsp:spPr>
        <a:xfrm>
          <a:off x="7054418" y="522337"/>
          <a:ext cx="834925" cy="834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8</a:t>
          </a:r>
          <a:endParaRPr lang="en-US" sz="2800" kern="1200" dirty="0"/>
        </a:p>
      </dsp:txBody>
      <dsp:txXfrm>
        <a:off x="7054418" y="522337"/>
        <a:ext cx="834925" cy="83492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5632B-B489-4A03-93DA-3808F3EB25D2}">
      <dsp:nvSpPr>
        <dsp:cNvPr id="0" name=""/>
        <dsp:cNvSpPr/>
      </dsp:nvSpPr>
      <dsp:spPr>
        <a:xfrm>
          <a:off x="497523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</a:t>
          </a:r>
          <a:endParaRPr lang="en-US" sz="2800" kern="1200" dirty="0"/>
        </a:p>
      </dsp:txBody>
      <dsp:txXfrm>
        <a:off x="911400" y="537294"/>
        <a:ext cx="1241630" cy="805011"/>
      </dsp:txXfrm>
    </dsp:sp>
    <dsp:sp modelId="{7B6FDE58-087C-4528-A3CB-6B214A4DA644}">
      <dsp:nvSpPr>
        <dsp:cNvPr id="0" name=""/>
        <dsp:cNvSpPr/>
      </dsp:nvSpPr>
      <dsp:spPr>
        <a:xfrm>
          <a:off x="4576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4576" y="499566"/>
        <a:ext cx="880467" cy="880467"/>
      </dsp:txXfrm>
    </dsp:sp>
    <dsp:sp modelId="{421D4343-5CAC-44AC-AF7A-9D0DFA373CA0}">
      <dsp:nvSpPr>
        <dsp:cNvPr id="0" name=""/>
        <dsp:cNvSpPr/>
      </dsp:nvSpPr>
      <dsp:spPr>
        <a:xfrm>
          <a:off x="2808749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Basics</a:t>
          </a:r>
          <a:endParaRPr lang="en-US" sz="2400" b="1" kern="1200" dirty="0"/>
        </a:p>
      </dsp:txBody>
      <dsp:txXfrm>
        <a:off x="3222626" y="537294"/>
        <a:ext cx="1241630" cy="805011"/>
      </dsp:txXfrm>
    </dsp:sp>
    <dsp:sp modelId="{BB03F16B-6975-426D-89C6-D0BC591A32E6}">
      <dsp:nvSpPr>
        <dsp:cNvPr id="0" name=""/>
        <dsp:cNvSpPr/>
      </dsp:nvSpPr>
      <dsp:spPr>
        <a:xfrm>
          <a:off x="2315802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2315802" y="499566"/>
        <a:ext cx="880467" cy="880467"/>
      </dsp:txXfrm>
    </dsp:sp>
    <dsp:sp modelId="{E48953B4-3ED6-4F78-B950-6ED606F9E7D8}">
      <dsp:nvSpPr>
        <dsp:cNvPr id="0" name=""/>
        <dsp:cNvSpPr/>
      </dsp:nvSpPr>
      <dsp:spPr>
        <a:xfrm>
          <a:off x="5119976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GIS</a:t>
          </a:r>
          <a:endParaRPr lang="en-US" sz="2800" kern="1200" dirty="0"/>
        </a:p>
      </dsp:txBody>
      <dsp:txXfrm>
        <a:off x="5533853" y="537294"/>
        <a:ext cx="1241630" cy="805011"/>
      </dsp:txXfrm>
    </dsp:sp>
    <dsp:sp modelId="{EFB2D5C0-E7F2-4141-9E1F-C8FF02A10AF4}">
      <dsp:nvSpPr>
        <dsp:cNvPr id="0" name=""/>
        <dsp:cNvSpPr/>
      </dsp:nvSpPr>
      <dsp:spPr>
        <a:xfrm>
          <a:off x="4627029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4627029" y="499566"/>
        <a:ext cx="880467" cy="880467"/>
      </dsp:txXfrm>
    </dsp:sp>
    <dsp:sp modelId="{C89716A4-7F9B-42AE-8D0F-7682BC51CDEB}">
      <dsp:nvSpPr>
        <dsp:cNvPr id="0" name=""/>
        <dsp:cNvSpPr/>
      </dsp:nvSpPr>
      <dsp:spPr>
        <a:xfrm>
          <a:off x="7431202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Roads</a:t>
          </a:r>
          <a:endParaRPr lang="en-US" sz="2400" b="1" kern="1200" dirty="0"/>
        </a:p>
      </dsp:txBody>
      <dsp:txXfrm>
        <a:off x="7845079" y="537294"/>
        <a:ext cx="1241630" cy="805011"/>
      </dsp:txXfrm>
    </dsp:sp>
    <dsp:sp modelId="{3135F009-1CA5-4915-8347-06B0E27EF54A}">
      <dsp:nvSpPr>
        <dsp:cNvPr id="0" name=""/>
        <dsp:cNvSpPr/>
      </dsp:nvSpPr>
      <dsp:spPr>
        <a:xfrm>
          <a:off x="6938255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>
        <a:off x="6938255" y="499566"/>
        <a:ext cx="880467" cy="8804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5632B-B489-4A03-93DA-3808F3EB25D2}">
      <dsp:nvSpPr>
        <dsp:cNvPr id="0" name=""/>
        <dsp:cNvSpPr/>
      </dsp:nvSpPr>
      <dsp:spPr>
        <a:xfrm>
          <a:off x="599402" y="450424"/>
          <a:ext cx="2012801" cy="9787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</a:t>
          </a:r>
          <a:endParaRPr lang="en-US" sz="2800" kern="1200" dirty="0"/>
        </a:p>
      </dsp:txBody>
      <dsp:txXfrm>
        <a:off x="1102603" y="450424"/>
        <a:ext cx="1509600" cy="978750"/>
      </dsp:txXfrm>
    </dsp:sp>
    <dsp:sp modelId="{7B6FDE58-087C-4528-A3CB-6B214A4DA644}">
      <dsp:nvSpPr>
        <dsp:cNvPr id="0" name=""/>
        <dsp:cNvSpPr/>
      </dsp:nvSpPr>
      <dsp:spPr>
        <a:xfrm>
          <a:off x="66" y="404554"/>
          <a:ext cx="1070490" cy="1070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66" y="404554"/>
        <a:ext cx="1070490" cy="1070490"/>
      </dsp:txXfrm>
    </dsp:sp>
    <dsp:sp modelId="{421D4343-5CAC-44AC-AF7A-9D0DFA373CA0}">
      <dsp:nvSpPr>
        <dsp:cNvPr id="0" name=""/>
        <dsp:cNvSpPr/>
      </dsp:nvSpPr>
      <dsp:spPr>
        <a:xfrm>
          <a:off x="3409441" y="450424"/>
          <a:ext cx="2012801" cy="97875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Basics</a:t>
          </a:r>
          <a:endParaRPr lang="en-US" sz="2800" kern="1200" dirty="0"/>
        </a:p>
      </dsp:txBody>
      <dsp:txXfrm>
        <a:off x="3912641" y="450424"/>
        <a:ext cx="1509600" cy="978750"/>
      </dsp:txXfrm>
    </dsp:sp>
    <dsp:sp modelId="{BB03F16B-6975-426D-89C6-D0BC591A32E6}">
      <dsp:nvSpPr>
        <dsp:cNvPr id="0" name=""/>
        <dsp:cNvSpPr/>
      </dsp:nvSpPr>
      <dsp:spPr>
        <a:xfrm>
          <a:off x="2810105" y="404554"/>
          <a:ext cx="1070490" cy="1070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2810105" y="404554"/>
        <a:ext cx="1070490" cy="10704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5632B-B489-4A03-93DA-3808F3EB25D2}">
      <dsp:nvSpPr>
        <dsp:cNvPr id="0" name=""/>
        <dsp:cNvSpPr/>
      </dsp:nvSpPr>
      <dsp:spPr>
        <a:xfrm>
          <a:off x="520442" y="403399"/>
          <a:ext cx="1736099" cy="8442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</a:t>
          </a:r>
          <a:endParaRPr lang="en-US" sz="2800" kern="1200" dirty="0"/>
        </a:p>
      </dsp:txBody>
      <dsp:txXfrm>
        <a:off x="954467" y="403399"/>
        <a:ext cx="1302074" cy="844200"/>
      </dsp:txXfrm>
    </dsp:sp>
    <dsp:sp modelId="{7B6FDE58-087C-4528-A3CB-6B214A4DA644}">
      <dsp:nvSpPr>
        <dsp:cNvPr id="0" name=""/>
        <dsp:cNvSpPr/>
      </dsp:nvSpPr>
      <dsp:spPr>
        <a:xfrm>
          <a:off x="3497" y="363835"/>
          <a:ext cx="923329" cy="92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3497" y="363835"/>
        <a:ext cx="923329" cy="923329"/>
      </dsp:txXfrm>
    </dsp:sp>
    <dsp:sp modelId="{421D4343-5CAC-44AC-AF7A-9D0DFA373CA0}">
      <dsp:nvSpPr>
        <dsp:cNvPr id="0" name=""/>
        <dsp:cNvSpPr/>
      </dsp:nvSpPr>
      <dsp:spPr>
        <a:xfrm>
          <a:off x="2944182" y="403399"/>
          <a:ext cx="1736099" cy="8442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Basics</a:t>
          </a:r>
          <a:endParaRPr lang="en-US" sz="2800" kern="1200" dirty="0"/>
        </a:p>
      </dsp:txBody>
      <dsp:txXfrm>
        <a:off x="3378207" y="403399"/>
        <a:ext cx="1302074" cy="844200"/>
      </dsp:txXfrm>
    </dsp:sp>
    <dsp:sp modelId="{BB03F16B-6975-426D-89C6-D0BC591A32E6}">
      <dsp:nvSpPr>
        <dsp:cNvPr id="0" name=""/>
        <dsp:cNvSpPr/>
      </dsp:nvSpPr>
      <dsp:spPr>
        <a:xfrm>
          <a:off x="2427237" y="363835"/>
          <a:ext cx="923329" cy="92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2427237" y="363835"/>
        <a:ext cx="923329" cy="923329"/>
      </dsp:txXfrm>
    </dsp:sp>
    <dsp:sp modelId="{E48953B4-3ED6-4F78-B950-6ED606F9E7D8}">
      <dsp:nvSpPr>
        <dsp:cNvPr id="0" name=""/>
        <dsp:cNvSpPr/>
      </dsp:nvSpPr>
      <dsp:spPr>
        <a:xfrm>
          <a:off x="5367922" y="403399"/>
          <a:ext cx="1736099" cy="8442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GIS</a:t>
          </a:r>
          <a:endParaRPr lang="en-US" sz="2800" kern="1200" dirty="0"/>
        </a:p>
      </dsp:txBody>
      <dsp:txXfrm>
        <a:off x="5801947" y="403399"/>
        <a:ext cx="1302074" cy="844200"/>
      </dsp:txXfrm>
    </dsp:sp>
    <dsp:sp modelId="{EFB2D5C0-E7F2-4141-9E1F-C8FF02A10AF4}">
      <dsp:nvSpPr>
        <dsp:cNvPr id="0" name=""/>
        <dsp:cNvSpPr/>
      </dsp:nvSpPr>
      <dsp:spPr>
        <a:xfrm>
          <a:off x="4850978" y="363835"/>
          <a:ext cx="923329" cy="923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4850978" y="363835"/>
        <a:ext cx="923329" cy="9233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5632B-B489-4A03-93DA-3808F3EB25D2}">
      <dsp:nvSpPr>
        <dsp:cNvPr id="0" name=""/>
        <dsp:cNvSpPr/>
      </dsp:nvSpPr>
      <dsp:spPr>
        <a:xfrm>
          <a:off x="497523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</a:t>
          </a:r>
          <a:endParaRPr lang="en-US" sz="2800" kern="1200" dirty="0"/>
        </a:p>
      </dsp:txBody>
      <dsp:txXfrm>
        <a:off x="911400" y="537294"/>
        <a:ext cx="1241630" cy="805011"/>
      </dsp:txXfrm>
    </dsp:sp>
    <dsp:sp modelId="{7B6FDE58-087C-4528-A3CB-6B214A4DA644}">
      <dsp:nvSpPr>
        <dsp:cNvPr id="0" name=""/>
        <dsp:cNvSpPr/>
      </dsp:nvSpPr>
      <dsp:spPr>
        <a:xfrm>
          <a:off x="4576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4576" y="499566"/>
        <a:ext cx="880467" cy="880467"/>
      </dsp:txXfrm>
    </dsp:sp>
    <dsp:sp modelId="{421D4343-5CAC-44AC-AF7A-9D0DFA373CA0}">
      <dsp:nvSpPr>
        <dsp:cNvPr id="0" name=""/>
        <dsp:cNvSpPr/>
      </dsp:nvSpPr>
      <dsp:spPr>
        <a:xfrm>
          <a:off x="2808749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Basics</a:t>
          </a:r>
          <a:endParaRPr lang="en-US" sz="2400" kern="1200" dirty="0"/>
        </a:p>
      </dsp:txBody>
      <dsp:txXfrm>
        <a:off x="3222626" y="537294"/>
        <a:ext cx="1241630" cy="805011"/>
      </dsp:txXfrm>
    </dsp:sp>
    <dsp:sp modelId="{BB03F16B-6975-426D-89C6-D0BC591A32E6}">
      <dsp:nvSpPr>
        <dsp:cNvPr id="0" name=""/>
        <dsp:cNvSpPr/>
      </dsp:nvSpPr>
      <dsp:spPr>
        <a:xfrm>
          <a:off x="2315802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2315802" y="499566"/>
        <a:ext cx="880467" cy="880467"/>
      </dsp:txXfrm>
    </dsp:sp>
    <dsp:sp modelId="{E48953B4-3ED6-4F78-B950-6ED606F9E7D8}">
      <dsp:nvSpPr>
        <dsp:cNvPr id="0" name=""/>
        <dsp:cNvSpPr/>
      </dsp:nvSpPr>
      <dsp:spPr>
        <a:xfrm>
          <a:off x="5119976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GIS</a:t>
          </a:r>
          <a:endParaRPr lang="en-US" sz="2800" kern="1200" dirty="0"/>
        </a:p>
      </dsp:txBody>
      <dsp:txXfrm>
        <a:off x="5533853" y="537294"/>
        <a:ext cx="1241630" cy="805011"/>
      </dsp:txXfrm>
    </dsp:sp>
    <dsp:sp modelId="{EFB2D5C0-E7F2-4141-9E1F-C8FF02A10AF4}">
      <dsp:nvSpPr>
        <dsp:cNvPr id="0" name=""/>
        <dsp:cNvSpPr/>
      </dsp:nvSpPr>
      <dsp:spPr>
        <a:xfrm>
          <a:off x="4627029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4627029" y="499566"/>
        <a:ext cx="880467" cy="880467"/>
      </dsp:txXfrm>
    </dsp:sp>
    <dsp:sp modelId="{C89716A4-7F9B-42AE-8D0F-7682BC51CDEB}">
      <dsp:nvSpPr>
        <dsp:cNvPr id="0" name=""/>
        <dsp:cNvSpPr/>
      </dsp:nvSpPr>
      <dsp:spPr>
        <a:xfrm>
          <a:off x="7431202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Roads</a:t>
          </a:r>
          <a:endParaRPr lang="en-US" sz="2400" kern="1200" dirty="0"/>
        </a:p>
      </dsp:txBody>
      <dsp:txXfrm>
        <a:off x="7845079" y="537294"/>
        <a:ext cx="1241630" cy="805011"/>
      </dsp:txXfrm>
    </dsp:sp>
    <dsp:sp modelId="{3135F009-1CA5-4915-8347-06B0E27EF54A}">
      <dsp:nvSpPr>
        <dsp:cNvPr id="0" name=""/>
        <dsp:cNvSpPr/>
      </dsp:nvSpPr>
      <dsp:spPr>
        <a:xfrm>
          <a:off x="6938255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>
        <a:off x="6938255" y="499566"/>
        <a:ext cx="880467" cy="8804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5632B-B489-4A03-93DA-3808F3EB25D2}">
      <dsp:nvSpPr>
        <dsp:cNvPr id="0" name=""/>
        <dsp:cNvSpPr/>
      </dsp:nvSpPr>
      <dsp:spPr>
        <a:xfrm>
          <a:off x="497523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</a:t>
          </a:r>
          <a:endParaRPr lang="en-US" sz="2800" kern="1200" dirty="0"/>
        </a:p>
      </dsp:txBody>
      <dsp:txXfrm>
        <a:off x="911400" y="537294"/>
        <a:ext cx="1241630" cy="805011"/>
      </dsp:txXfrm>
    </dsp:sp>
    <dsp:sp modelId="{7B6FDE58-087C-4528-A3CB-6B214A4DA644}">
      <dsp:nvSpPr>
        <dsp:cNvPr id="0" name=""/>
        <dsp:cNvSpPr/>
      </dsp:nvSpPr>
      <dsp:spPr>
        <a:xfrm>
          <a:off x="4576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4576" y="499566"/>
        <a:ext cx="880467" cy="880467"/>
      </dsp:txXfrm>
    </dsp:sp>
    <dsp:sp modelId="{421D4343-5CAC-44AC-AF7A-9D0DFA373CA0}">
      <dsp:nvSpPr>
        <dsp:cNvPr id="0" name=""/>
        <dsp:cNvSpPr/>
      </dsp:nvSpPr>
      <dsp:spPr>
        <a:xfrm>
          <a:off x="2808749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Basics</a:t>
          </a:r>
          <a:endParaRPr lang="en-US" sz="2400" kern="1200" dirty="0"/>
        </a:p>
      </dsp:txBody>
      <dsp:txXfrm>
        <a:off x="3222626" y="537294"/>
        <a:ext cx="1241630" cy="805011"/>
      </dsp:txXfrm>
    </dsp:sp>
    <dsp:sp modelId="{BB03F16B-6975-426D-89C6-D0BC591A32E6}">
      <dsp:nvSpPr>
        <dsp:cNvPr id="0" name=""/>
        <dsp:cNvSpPr/>
      </dsp:nvSpPr>
      <dsp:spPr>
        <a:xfrm>
          <a:off x="2315802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2315802" y="499566"/>
        <a:ext cx="880467" cy="880467"/>
      </dsp:txXfrm>
    </dsp:sp>
    <dsp:sp modelId="{E48953B4-3ED6-4F78-B950-6ED606F9E7D8}">
      <dsp:nvSpPr>
        <dsp:cNvPr id="0" name=""/>
        <dsp:cNvSpPr/>
      </dsp:nvSpPr>
      <dsp:spPr>
        <a:xfrm>
          <a:off x="5119976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GIS</a:t>
          </a:r>
          <a:endParaRPr lang="en-US" sz="2800" kern="1200" dirty="0"/>
        </a:p>
      </dsp:txBody>
      <dsp:txXfrm>
        <a:off x="5533853" y="537294"/>
        <a:ext cx="1241630" cy="805011"/>
      </dsp:txXfrm>
    </dsp:sp>
    <dsp:sp modelId="{EFB2D5C0-E7F2-4141-9E1F-C8FF02A10AF4}">
      <dsp:nvSpPr>
        <dsp:cNvPr id="0" name=""/>
        <dsp:cNvSpPr/>
      </dsp:nvSpPr>
      <dsp:spPr>
        <a:xfrm>
          <a:off x="4627029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4627029" y="499566"/>
        <a:ext cx="880467" cy="880467"/>
      </dsp:txXfrm>
    </dsp:sp>
    <dsp:sp modelId="{C89716A4-7F9B-42AE-8D0F-7682BC51CDEB}">
      <dsp:nvSpPr>
        <dsp:cNvPr id="0" name=""/>
        <dsp:cNvSpPr/>
      </dsp:nvSpPr>
      <dsp:spPr>
        <a:xfrm>
          <a:off x="7431202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Roads</a:t>
          </a:r>
          <a:endParaRPr lang="en-US" sz="2400" kern="1200" dirty="0"/>
        </a:p>
      </dsp:txBody>
      <dsp:txXfrm>
        <a:off x="7845079" y="537294"/>
        <a:ext cx="1241630" cy="805011"/>
      </dsp:txXfrm>
    </dsp:sp>
    <dsp:sp modelId="{3135F009-1CA5-4915-8347-06B0E27EF54A}">
      <dsp:nvSpPr>
        <dsp:cNvPr id="0" name=""/>
        <dsp:cNvSpPr/>
      </dsp:nvSpPr>
      <dsp:spPr>
        <a:xfrm>
          <a:off x="6938255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>
        <a:off x="6938255" y="499566"/>
        <a:ext cx="880467" cy="88046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06CC08-DB18-46CD-BC16-F9E15E23D154}">
      <dsp:nvSpPr>
        <dsp:cNvPr id="0" name=""/>
        <dsp:cNvSpPr/>
      </dsp:nvSpPr>
      <dsp:spPr>
        <a:xfrm>
          <a:off x="494880" y="535715"/>
          <a:ext cx="1661999" cy="8081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Site</a:t>
          </a:r>
          <a:endParaRPr lang="en-US" sz="2800" kern="1200" dirty="0"/>
        </a:p>
      </dsp:txBody>
      <dsp:txXfrm>
        <a:off x="910380" y="535715"/>
        <a:ext cx="1246499" cy="808168"/>
      </dsp:txXfrm>
    </dsp:sp>
    <dsp:sp modelId="{CFA9789B-A441-4706-8382-1FA7D7C9FD62}">
      <dsp:nvSpPr>
        <dsp:cNvPr id="0" name=""/>
        <dsp:cNvSpPr/>
      </dsp:nvSpPr>
      <dsp:spPr>
        <a:xfrm>
          <a:off x="0" y="497839"/>
          <a:ext cx="883920" cy="883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</a:t>
          </a:r>
          <a:endParaRPr lang="en-US" sz="2800" kern="1200" dirty="0"/>
        </a:p>
      </dsp:txBody>
      <dsp:txXfrm>
        <a:off x="0" y="497839"/>
        <a:ext cx="883920" cy="8839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5632B-B489-4A03-93DA-3808F3EB25D2}">
      <dsp:nvSpPr>
        <dsp:cNvPr id="0" name=""/>
        <dsp:cNvSpPr/>
      </dsp:nvSpPr>
      <dsp:spPr>
        <a:xfrm>
          <a:off x="497523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</a:t>
          </a:r>
          <a:endParaRPr lang="en-US" sz="2800" kern="1200" dirty="0"/>
        </a:p>
      </dsp:txBody>
      <dsp:txXfrm>
        <a:off x="911400" y="537294"/>
        <a:ext cx="1241630" cy="805011"/>
      </dsp:txXfrm>
    </dsp:sp>
    <dsp:sp modelId="{7B6FDE58-087C-4528-A3CB-6B214A4DA644}">
      <dsp:nvSpPr>
        <dsp:cNvPr id="0" name=""/>
        <dsp:cNvSpPr/>
      </dsp:nvSpPr>
      <dsp:spPr>
        <a:xfrm>
          <a:off x="4576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4576" y="499566"/>
        <a:ext cx="880467" cy="880467"/>
      </dsp:txXfrm>
    </dsp:sp>
    <dsp:sp modelId="{421D4343-5CAC-44AC-AF7A-9D0DFA373CA0}">
      <dsp:nvSpPr>
        <dsp:cNvPr id="0" name=""/>
        <dsp:cNvSpPr/>
      </dsp:nvSpPr>
      <dsp:spPr>
        <a:xfrm>
          <a:off x="2808749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Basics</a:t>
          </a:r>
          <a:endParaRPr lang="en-US" sz="2400" kern="1200" dirty="0"/>
        </a:p>
      </dsp:txBody>
      <dsp:txXfrm>
        <a:off x="3222626" y="537294"/>
        <a:ext cx="1241630" cy="805011"/>
      </dsp:txXfrm>
    </dsp:sp>
    <dsp:sp modelId="{BB03F16B-6975-426D-89C6-D0BC591A32E6}">
      <dsp:nvSpPr>
        <dsp:cNvPr id="0" name=""/>
        <dsp:cNvSpPr/>
      </dsp:nvSpPr>
      <dsp:spPr>
        <a:xfrm>
          <a:off x="2315802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2315802" y="499566"/>
        <a:ext cx="880467" cy="880467"/>
      </dsp:txXfrm>
    </dsp:sp>
    <dsp:sp modelId="{E48953B4-3ED6-4F78-B950-6ED606F9E7D8}">
      <dsp:nvSpPr>
        <dsp:cNvPr id="0" name=""/>
        <dsp:cNvSpPr/>
      </dsp:nvSpPr>
      <dsp:spPr>
        <a:xfrm>
          <a:off x="5119976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GIS</a:t>
          </a:r>
          <a:endParaRPr lang="en-US" sz="2800" kern="1200" dirty="0"/>
        </a:p>
      </dsp:txBody>
      <dsp:txXfrm>
        <a:off x="5533853" y="537294"/>
        <a:ext cx="1241630" cy="805011"/>
      </dsp:txXfrm>
    </dsp:sp>
    <dsp:sp modelId="{EFB2D5C0-E7F2-4141-9E1F-C8FF02A10AF4}">
      <dsp:nvSpPr>
        <dsp:cNvPr id="0" name=""/>
        <dsp:cNvSpPr/>
      </dsp:nvSpPr>
      <dsp:spPr>
        <a:xfrm>
          <a:off x="4627029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4627029" y="499566"/>
        <a:ext cx="880467" cy="880467"/>
      </dsp:txXfrm>
    </dsp:sp>
    <dsp:sp modelId="{C89716A4-7F9B-42AE-8D0F-7682BC51CDEB}">
      <dsp:nvSpPr>
        <dsp:cNvPr id="0" name=""/>
        <dsp:cNvSpPr/>
      </dsp:nvSpPr>
      <dsp:spPr>
        <a:xfrm>
          <a:off x="7431202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Roads</a:t>
          </a:r>
          <a:endParaRPr lang="en-US" sz="2400" kern="1200" dirty="0"/>
        </a:p>
      </dsp:txBody>
      <dsp:txXfrm>
        <a:off x="7845079" y="537294"/>
        <a:ext cx="1241630" cy="805011"/>
      </dsp:txXfrm>
    </dsp:sp>
    <dsp:sp modelId="{3135F009-1CA5-4915-8347-06B0E27EF54A}">
      <dsp:nvSpPr>
        <dsp:cNvPr id="0" name=""/>
        <dsp:cNvSpPr/>
      </dsp:nvSpPr>
      <dsp:spPr>
        <a:xfrm>
          <a:off x="6938255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>
        <a:off x="6938255" y="499566"/>
        <a:ext cx="880467" cy="88046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06CC08-DB18-46CD-BC16-F9E15E23D154}">
      <dsp:nvSpPr>
        <dsp:cNvPr id="0" name=""/>
        <dsp:cNvSpPr/>
      </dsp:nvSpPr>
      <dsp:spPr>
        <a:xfrm>
          <a:off x="484391" y="545866"/>
          <a:ext cx="1620247" cy="7878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Site</a:t>
          </a:r>
          <a:endParaRPr lang="en-US" sz="2800" kern="1200" dirty="0"/>
        </a:p>
      </dsp:txBody>
      <dsp:txXfrm>
        <a:off x="889453" y="545866"/>
        <a:ext cx="1215185" cy="787866"/>
      </dsp:txXfrm>
    </dsp:sp>
    <dsp:sp modelId="{CFA9789B-A441-4706-8382-1FA7D7C9FD62}">
      <dsp:nvSpPr>
        <dsp:cNvPr id="0" name=""/>
        <dsp:cNvSpPr/>
      </dsp:nvSpPr>
      <dsp:spPr>
        <a:xfrm>
          <a:off x="1942" y="508942"/>
          <a:ext cx="861714" cy="861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5</a:t>
          </a:r>
          <a:endParaRPr lang="en-US" sz="2800" kern="1200" dirty="0"/>
        </a:p>
      </dsp:txBody>
      <dsp:txXfrm>
        <a:off x="1942" y="508942"/>
        <a:ext cx="861714" cy="861714"/>
      </dsp:txXfrm>
    </dsp:sp>
    <dsp:sp modelId="{A37C5ED1-DEB6-4B8F-880C-87DA1C9A2693}">
      <dsp:nvSpPr>
        <dsp:cNvPr id="0" name=""/>
        <dsp:cNvSpPr/>
      </dsp:nvSpPr>
      <dsp:spPr>
        <a:xfrm>
          <a:off x="2542976" y="545866"/>
          <a:ext cx="2027080" cy="7878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Building</a:t>
          </a:r>
          <a:endParaRPr lang="en-US" sz="2400" kern="1200" dirty="0"/>
        </a:p>
      </dsp:txBody>
      <dsp:txXfrm>
        <a:off x="3049746" y="545866"/>
        <a:ext cx="1520310" cy="787866"/>
      </dsp:txXfrm>
    </dsp:sp>
    <dsp:sp modelId="{D724CDA6-66EA-4A2B-84B5-9E79A5F81649}">
      <dsp:nvSpPr>
        <dsp:cNvPr id="0" name=""/>
        <dsp:cNvSpPr/>
      </dsp:nvSpPr>
      <dsp:spPr>
        <a:xfrm>
          <a:off x="2263944" y="508942"/>
          <a:ext cx="861714" cy="861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6</a:t>
          </a:r>
          <a:endParaRPr lang="en-US" sz="2800" kern="1200" dirty="0"/>
        </a:p>
      </dsp:txBody>
      <dsp:txXfrm>
        <a:off x="2263944" y="508942"/>
        <a:ext cx="861714" cy="86171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5632B-B489-4A03-93DA-3808F3EB25D2}">
      <dsp:nvSpPr>
        <dsp:cNvPr id="0" name=""/>
        <dsp:cNvSpPr/>
      </dsp:nvSpPr>
      <dsp:spPr>
        <a:xfrm>
          <a:off x="497523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Intro</a:t>
          </a:r>
          <a:endParaRPr lang="en-US" sz="2800" kern="1200" dirty="0"/>
        </a:p>
      </dsp:txBody>
      <dsp:txXfrm>
        <a:off x="911400" y="537294"/>
        <a:ext cx="1241630" cy="805011"/>
      </dsp:txXfrm>
    </dsp:sp>
    <dsp:sp modelId="{7B6FDE58-087C-4528-A3CB-6B214A4DA644}">
      <dsp:nvSpPr>
        <dsp:cNvPr id="0" name=""/>
        <dsp:cNvSpPr/>
      </dsp:nvSpPr>
      <dsp:spPr>
        <a:xfrm>
          <a:off x="4576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</a:t>
          </a:r>
          <a:endParaRPr lang="en-US" sz="2800" kern="1200" dirty="0"/>
        </a:p>
      </dsp:txBody>
      <dsp:txXfrm>
        <a:off x="4576" y="499566"/>
        <a:ext cx="880467" cy="880467"/>
      </dsp:txXfrm>
    </dsp:sp>
    <dsp:sp modelId="{421D4343-5CAC-44AC-AF7A-9D0DFA373CA0}">
      <dsp:nvSpPr>
        <dsp:cNvPr id="0" name=""/>
        <dsp:cNvSpPr/>
      </dsp:nvSpPr>
      <dsp:spPr>
        <a:xfrm>
          <a:off x="2808749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Basics</a:t>
          </a:r>
          <a:endParaRPr lang="en-US" sz="2400" kern="1200" dirty="0"/>
        </a:p>
      </dsp:txBody>
      <dsp:txXfrm>
        <a:off x="3222626" y="537294"/>
        <a:ext cx="1241630" cy="805011"/>
      </dsp:txXfrm>
    </dsp:sp>
    <dsp:sp modelId="{BB03F16B-6975-426D-89C6-D0BC591A32E6}">
      <dsp:nvSpPr>
        <dsp:cNvPr id="0" name=""/>
        <dsp:cNvSpPr/>
      </dsp:nvSpPr>
      <dsp:spPr>
        <a:xfrm>
          <a:off x="2315802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</a:t>
          </a:r>
          <a:endParaRPr lang="en-US" sz="2800" kern="1200" dirty="0"/>
        </a:p>
      </dsp:txBody>
      <dsp:txXfrm>
        <a:off x="2315802" y="499566"/>
        <a:ext cx="880467" cy="880467"/>
      </dsp:txXfrm>
    </dsp:sp>
    <dsp:sp modelId="{E48953B4-3ED6-4F78-B950-6ED606F9E7D8}">
      <dsp:nvSpPr>
        <dsp:cNvPr id="0" name=""/>
        <dsp:cNvSpPr/>
      </dsp:nvSpPr>
      <dsp:spPr>
        <a:xfrm>
          <a:off x="5119976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7780" rIns="3556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GIS</a:t>
          </a:r>
          <a:endParaRPr lang="en-US" sz="2800" kern="1200" dirty="0"/>
        </a:p>
      </dsp:txBody>
      <dsp:txXfrm>
        <a:off x="5533853" y="537294"/>
        <a:ext cx="1241630" cy="805011"/>
      </dsp:txXfrm>
    </dsp:sp>
    <dsp:sp modelId="{EFB2D5C0-E7F2-4141-9E1F-C8FF02A10AF4}">
      <dsp:nvSpPr>
        <dsp:cNvPr id="0" name=""/>
        <dsp:cNvSpPr/>
      </dsp:nvSpPr>
      <dsp:spPr>
        <a:xfrm>
          <a:off x="4627029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</a:t>
          </a:r>
          <a:endParaRPr lang="en-US" sz="2800" kern="1200" dirty="0"/>
        </a:p>
      </dsp:txBody>
      <dsp:txXfrm>
        <a:off x="4627029" y="499566"/>
        <a:ext cx="880467" cy="880467"/>
      </dsp:txXfrm>
    </dsp:sp>
    <dsp:sp modelId="{C89716A4-7F9B-42AE-8D0F-7682BC51CDEB}">
      <dsp:nvSpPr>
        <dsp:cNvPr id="0" name=""/>
        <dsp:cNvSpPr/>
      </dsp:nvSpPr>
      <dsp:spPr>
        <a:xfrm>
          <a:off x="7431202" y="537294"/>
          <a:ext cx="1655507" cy="8050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Roads</a:t>
          </a:r>
          <a:endParaRPr lang="en-US" sz="2400" kern="1200" dirty="0"/>
        </a:p>
      </dsp:txBody>
      <dsp:txXfrm>
        <a:off x="7845079" y="537294"/>
        <a:ext cx="1241630" cy="805011"/>
      </dsp:txXfrm>
    </dsp:sp>
    <dsp:sp modelId="{3135F009-1CA5-4915-8347-06B0E27EF54A}">
      <dsp:nvSpPr>
        <dsp:cNvPr id="0" name=""/>
        <dsp:cNvSpPr/>
      </dsp:nvSpPr>
      <dsp:spPr>
        <a:xfrm>
          <a:off x="6938255" y="499566"/>
          <a:ext cx="880467" cy="880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4</a:t>
          </a:r>
          <a:endParaRPr lang="en-US" sz="2800" kern="1200" dirty="0"/>
        </a:p>
      </dsp:txBody>
      <dsp:txXfrm>
        <a:off x="6938255" y="499566"/>
        <a:ext cx="880467" cy="88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FB4ED4-CD82-4878-85DB-C30D376B1432}" type="datetimeFigureOut">
              <a:rPr lang="en-US"/>
              <a:pPr>
                <a:defRPr/>
              </a:pPr>
              <a:t>7/22/2009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85CB0C-55DB-4A05-889E-9F963AC4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25608-7941-4160-87B8-E90A9D14A6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5352C-1C1A-401D-AC8D-9D5EFF666D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48107-302B-4B67-816D-BBD665D75A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3200C8-E4C4-4027-86A4-3ADDCC92683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2A66F0-EBB9-427D-A1B6-37B008B4E6D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4CAC3B-2CEE-4A10-8444-76F3221978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26AF2B-4DA3-4403-A89B-52B0D7F805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7ABFA-E13D-45EA-92E9-262FCD507A9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C3274-B596-4028-B220-BA9B5BB6A99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B7EE8-81A1-41F3-98B0-19390AEAF6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95861-530C-4E34-A25F-5A8D0E6625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C5CB2-39DB-43FA-94E5-D7F9FD8A7A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F31537-37D4-4649-BE86-57FD4BB826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E5EE0-DEAA-4F10-9998-638D2E2F489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AE70A3-433A-471A-82CE-B3B161EC98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76762-48B0-462A-9AC9-AA87A04A22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4468B3-E68B-4BB6-BDC9-22F86A1EDC1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E02E8-96AA-4565-9E0A-9FCEFCC232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A0051-81AA-4873-A83B-BD6D60F3B7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2835-5DEA-4520-9DFB-D5D9A3A9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669-B1FD-4716-99CA-B3EC733CF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171C-9056-475D-B8B4-69C373222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7010400" cy="476250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A91E-8CFD-471B-9A96-CF76230F2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7010400" cy="476250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03B39-29B2-436C-AED7-3A29313A0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49B8-6127-4B8D-9B50-1BE572BBE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C671-2779-42BE-9062-7B73B626D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F838-DF1F-43E0-AE37-DDBF33FC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0D49-10B6-43F1-B0E8-AC9ED15F5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48B7-8778-4C33-B30B-6E08EE697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7733F-A374-40DD-AE0C-E34202038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C3BD1-47E6-429F-BA6D-5E7C1816C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homeputty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03D1-7563-4642-B3C5-54DBE1125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7FE8E-E5AD-4940-A607-00D19AD3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4" descr="logohomeputtywhit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Gomes_NewCost.wmv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diagramColors" Target="../diagrams/colors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Layout" Target="../diagrams/layout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49.jpeg"/><Relationship Id="rId10" Type="http://schemas.openxmlformats.org/officeDocument/2006/relationships/diagramData" Target="../diagrams/data10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6.png"/><Relationship Id="rId14" Type="http://schemas.microsoft.com/office/2007/relationships/diagramDrawing" Target="../diagrams/drawin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5" Type="http://schemas.openxmlformats.org/officeDocument/2006/relationships/oleObject" Target="../embeddings/oleObject4.bin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../GFSWork07/CostaRicaE06All/GFSworkMay06/IQPs/WPIEProjects/EBuildings06/Mock_Up_Presentation_Final.ppt" TargetMode="Externa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GFSWork07/CostaRicaE06All/GFSworkMay06/Thesis/RonMendez06/mi%20webpage%202.0/index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2209800"/>
          </a:xfrm>
          <a:prstGeom prst="rect">
            <a:avLst/>
          </a:prstGeom>
          <a:gradFill rotWithShape="1">
            <a:gsLst>
              <a:gs pos="0">
                <a:srgbClr val="430912"/>
              </a:gs>
              <a:gs pos="100000">
                <a:srgbClr val="901426"/>
              </a:gs>
            </a:gsLst>
            <a:lin ang="5400000" scaled="1"/>
          </a:gradFill>
          <a:ln w="9525">
            <a:solidFill>
              <a:srgbClr val="90142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      </a:t>
            </a:r>
            <a:endParaRPr lang="en-US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2209800"/>
            <a:ext cx="1371600" cy="2743200"/>
          </a:xfrm>
          <a:prstGeom prst="rect">
            <a:avLst/>
          </a:prstGeom>
          <a:gradFill rotWithShape="1">
            <a:gsLst>
              <a:gs pos="0">
                <a:srgbClr val="901426"/>
              </a:gs>
              <a:gs pos="100000">
                <a:srgbClr val="43091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gradFill rotWithShape="1">
            <a:gsLst>
              <a:gs pos="0">
                <a:srgbClr val="430912"/>
              </a:gs>
              <a:gs pos="100000">
                <a:srgbClr val="90142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endParaRPr lang="es-ES" sz="1400" b="1">
              <a:solidFill>
                <a:schemeClr val="bg1"/>
              </a:solidFill>
              <a:latin typeface="Calibri" pitchFamily="34" charset="0"/>
            </a:endParaRPr>
          </a:p>
          <a:p>
            <a:endParaRPr lang="es-ES" sz="1400" b="1">
              <a:solidFill>
                <a:schemeClr val="bg1"/>
              </a:solidFill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371600" y="2209800"/>
            <a:ext cx="7772400" cy="2743200"/>
          </a:xfrm>
          <a:prstGeom prst="rect">
            <a:avLst/>
          </a:prstGeom>
          <a:gradFill rotWithShape="1">
            <a:gsLst>
              <a:gs pos="0">
                <a:srgbClr val="901426"/>
              </a:gs>
              <a:gs pos="100000">
                <a:srgbClr val="43091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514600" y="152400"/>
            <a:ext cx="6400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838200" y="274320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EDUCATIONAL EXPERIENCES WITH BIM AT WPI</a:t>
            </a:r>
          </a:p>
          <a:p>
            <a:pPr eaLnBrk="0" hangingPunct="0"/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6" name="Picture 1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133600"/>
            <a:ext cx="1893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44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00600"/>
            <a:ext cx="1547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4" descr="10dec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5" descr="Steel_Stru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295400"/>
            <a:ext cx="14112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6" descr="Piles_plan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88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0" y="838200"/>
            <a:ext cx="906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Guillermo Salazar, Ph.D, DBIA </a:t>
            </a:r>
          </a:p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Worcester Polytechnic Institute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 Department of Civil and Environmental Engineering</a:t>
            </a:r>
          </a:p>
        </p:txBody>
      </p:sp>
      <p:pic>
        <p:nvPicPr>
          <p:cNvPr id="17423" name="Picture 4" descr="logohomeputtywhi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29350"/>
            <a:ext cx="1628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2" descr="Real pict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3886200"/>
            <a:ext cx="1676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27" descr="101_305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886200"/>
            <a:ext cx="1752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3886200"/>
            <a:ext cx="1447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3886200"/>
            <a:ext cx="1447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47244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47244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Collaborative Term Project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>
                <a:solidFill>
                  <a:schemeClr val="bg1"/>
                </a:solidFill>
              </a:rPr>
              <a:t>Spring 2008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25603" name="Group 14"/>
          <p:cNvGrpSpPr>
            <a:grpSpLocks/>
          </p:cNvGrpSpPr>
          <p:nvPr/>
        </p:nvGrpSpPr>
        <p:grpSpPr bwMode="auto">
          <a:xfrm>
            <a:off x="344488" y="1166813"/>
            <a:ext cx="8489950" cy="1920875"/>
            <a:chOff x="467358" y="2286000"/>
            <a:chExt cx="8489532" cy="1920364"/>
          </a:xfrm>
        </p:grpSpPr>
        <p:pic>
          <p:nvPicPr>
            <p:cNvPr id="25605" name="Picture 6" descr="Gomespic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358" y="2286000"/>
              <a:ext cx="3482172" cy="1897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7" descr="Entry perspective - 3D View - 3D View 4 12 00 pm.jpg"/>
            <p:cNvPicPr>
              <a:picLocks noChangeAspect="1"/>
            </p:cNvPicPr>
            <p:nvPr/>
          </p:nvPicPr>
          <p:blipFill>
            <a:blip r:embed="rId4" cstate="print"/>
            <a:srcRect t="8888" b="7777"/>
            <a:stretch>
              <a:fillRect/>
            </a:stretch>
          </p:blipFill>
          <p:spPr bwMode="auto">
            <a:xfrm>
              <a:off x="3276600" y="2286000"/>
              <a:ext cx="3072582" cy="192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Gomes_NewCost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1199" y="2286000"/>
              <a:ext cx="3165691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209550" y="3409950"/>
            <a:ext cx="8610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Collaborative Model:  </a:t>
            </a:r>
          </a:p>
          <a:p>
            <a:r>
              <a:rPr lang="en-US" sz="2000"/>
              <a:t>A. Gomes (Boston Architectural College),  Architectural Design</a:t>
            </a:r>
          </a:p>
          <a:p>
            <a:r>
              <a:rPr lang="en-US" sz="2000"/>
              <a:t>C. Keegan, A. Petrocchi, B Skelcher (WPI – CE585), Constructability Analysis </a:t>
            </a:r>
          </a:p>
          <a:p>
            <a:r>
              <a:rPr lang="en-US" sz="2000"/>
              <a:t>N. Alborzfard, C Powers, (WPI – CE584), Cost Estimating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CE1030 Freshmen Class</a:t>
            </a:r>
          </a:p>
        </p:txBody>
      </p:sp>
      <p:pic>
        <p:nvPicPr>
          <p:cNvPr id="26627" name="Picture 37" descr="100_15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18843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8" descr="group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05000"/>
            <a:ext cx="2387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9" descr="100_16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638"/>
            <a:ext cx="18002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0" descr="100_16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1905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1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343400"/>
            <a:ext cx="17589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2" descr="Fire_Protection_for_a_New_Fraternity_Housefin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114800"/>
            <a:ext cx="17176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3" descr="Part1 - 3D View- {3D}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838200"/>
            <a:ext cx="17589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44" descr="Group6_Assignment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2133600"/>
            <a:ext cx="19256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 Box 45"/>
          <p:cNvSpPr txBox="1">
            <a:spLocks noChangeArrowheads="1"/>
          </p:cNvSpPr>
          <p:nvPr/>
        </p:nvSpPr>
        <p:spPr bwMode="auto">
          <a:xfrm>
            <a:off x="1843088" y="704850"/>
            <a:ext cx="121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/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36" name="AutoShape 46"/>
          <p:cNvSpPr>
            <a:spLocks noChangeArrowheads="1"/>
          </p:cNvSpPr>
          <p:nvPr/>
        </p:nvSpPr>
        <p:spPr bwMode="auto">
          <a:xfrm rot="2033627">
            <a:off x="3581400" y="2362200"/>
            <a:ext cx="838200" cy="635000"/>
          </a:xfrm>
          <a:prstGeom prst="notchedRightArrow">
            <a:avLst>
              <a:gd name="adj1" fmla="val 50000"/>
              <a:gd name="adj2" fmla="val 33000"/>
            </a:avLst>
          </a:prstGeom>
          <a:solidFill>
            <a:srgbClr val="A5002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7" name="AutoShape 48"/>
          <p:cNvSpPr>
            <a:spLocks noChangeArrowheads="1"/>
          </p:cNvSpPr>
          <p:nvPr/>
        </p:nvSpPr>
        <p:spPr bwMode="auto">
          <a:xfrm rot="-2799555">
            <a:off x="3684587" y="4087813"/>
            <a:ext cx="779463" cy="681038"/>
          </a:xfrm>
          <a:prstGeom prst="leftArrow">
            <a:avLst>
              <a:gd name="adj1" fmla="val 50000"/>
              <a:gd name="adj2" fmla="val 28613"/>
            </a:avLst>
          </a:prstGeom>
          <a:solidFill>
            <a:srgbClr val="A5002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8" name="AutoShape 49"/>
          <p:cNvSpPr>
            <a:spLocks noChangeArrowheads="1"/>
          </p:cNvSpPr>
          <p:nvPr/>
        </p:nvSpPr>
        <p:spPr bwMode="auto">
          <a:xfrm>
            <a:off x="4114800" y="4648200"/>
            <a:ext cx="1298575" cy="815975"/>
          </a:xfrm>
          <a:prstGeom prst="notchedRightArrow">
            <a:avLst>
              <a:gd name="adj1" fmla="val 50000"/>
              <a:gd name="adj2" fmla="val 39786"/>
            </a:avLst>
          </a:prstGeom>
          <a:solidFill>
            <a:srgbClr val="A5002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9" name="Text Box 50"/>
          <p:cNvSpPr txBox="1">
            <a:spLocks noChangeArrowheads="1"/>
          </p:cNvSpPr>
          <p:nvPr/>
        </p:nvSpPr>
        <p:spPr bwMode="auto">
          <a:xfrm>
            <a:off x="2209800" y="3733800"/>
            <a:ext cx="609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62375">
              <a:spcBef>
                <a:spcPct val="50000"/>
              </a:spcBef>
            </a:pPr>
            <a:r>
              <a:rPr lang="en-US" sz="1200" i="1">
                <a:latin typeface="Times New Roman" pitchFamily="18" charset="0"/>
              </a:rPr>
              <a:t>3D Model by B. Privett, O. Thomollari, M. Tomaswick, M. </a:t>
            </a:r>
            <a:r>
              <a:rPr lang="en-US" sz="1200" b="1" i="1">
                <a:latin typeface="Times New Roman" pitchFamily="18" charset="0"/>
              </a:rPr>
              <a:t>Verrochi, Z. Orcutt, 2003</a:t>
            </a:r>
          </a:p>
        </p:txBody>
      </p:sp>
      <p:sp>
        <p:nvSpPr>
          <p:cNvPr id="26640" name="Text Box 51"/>
          <p:cNvSpPr txBox="1">
            <a:spLocks noChangeArrowheads="1"/>
          </p:cNvSpPr>
          <p:nvPr/>
        </p:nvSpPr>
        <p:spPr bwMode="auto">
          <a:xfrm>
            <a:off x="3429000" y="5791200"/>
            <a:ext cx="5265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89438"/>
            <a:r>
              <a:rPr lang="en-US" sz="1200" b="1" i="1">
                <a:latin typeface="Times New Roman" pitchFamily="18" charset="0"/>
              </a:rPr>
              <a:t>Fire Safety proposal by K. Collette, H. Doan, H. Fernando and M. Ferraro,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Learning Styles Dimensions</a:t>
            </a:r>
            <a:br>
              <a:rPr lang="en-US" sz="4000" smtClean="0"/>
            </a:br>
            <a:r>
              <a:rPr lang="en-US" sz="2000" smtClean="0"/>
              <a:t>Dr. Richard M. Felder</a:t>
            </a:r>
            <a:br>
              <a:rPr lang="en-US" sz="2000" smtClean="0"/>
            </a:br>
            <a:r>
              <a:rPr lang="en-US" sz="1600" smtClean="0"/>
              <a:t>North Carolina State University</a:t>
            </a:r>
            <a:r>
              <a:rPr lang="en-US" sz="400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Processing:        </a:t>
            </a:r>
            <a:r>
              <a:rPr lang="en-US" b="1" smtClean="0"/>
              <a:t>Active / Reflective</a:t>
            </a:r>
            <a:endParaRPr lang="en-US" smtClean="0"/>
          </a:p>
          <a:p>
            <a:pPr eaLnBrk="1" hangingPunct="1"/>
            <a:r>
              <a:rPr lang="en-US" smtClean="0"/>
              <a:t>Perception:         </a:t>
            </a:r>
            <a:r>
              <a:rPr lang="en-US" b="1" smtClean="0"/>
              <a:t>Sensing / Intuitive</a:t>
            </a:r>
          </a:p>
          <a:p>
            <a:pPr eaLnBrk="1" hangingPunct="1"/>
            <a:r>
              <a:rPr lang="en-US" smtClean="0"/>
              <a:t>Input Modality:    </a:t>
            </a:r>
            <a:r>
              <a:rPr lang="en-US" b="1" smtClean="0"/>
              <a:t>Visual / Verbal</a:t>
            </a:r>
            <a:endParaRPr lang="en-US" smtClean="0"/>
          </a:p>
          <a:p>
            <a:pPr eaLnBrk="1" hangingPunct="1"/>
            <a:r>
              <a:rPr lang="en-US" smtClean="0"/>
              <a:t>Understanding:   </a:t>
            </a:r>
            <a:r>
              <a:rPr lang="en-US" b="1" smtClean="0"/>
              <a:t>Sequence / Global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Students’ Perceived Value (CE1030)</a:t>
            </a:r>
          </a:p>
        </p:txBody>
      </p:sp>
      <p:graphicFrame>
        <p:nvGraphicFramePr>
          <p:cNvPr id="41061" name="Group 101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122547"/>
        </p:xfrm>
        <a:graphic>
          <a:graphicData uri="http://schemas.openxmlformats.org/drawingml/2006/table">
            <a:tbl>
              <a:tblPr/>
              <a:tblGrid>
                <a:gridCol w="1371600"/>
                <a:gridCol w="1219200"/>
                <a:gridCol w="1131888"/>
                <a:gridCol w="1241425"/>
                <a:gridCol w="1241425"/>
                <a:gridCol w="1239837"/>
                <a:gridCol w="12414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(03)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(06)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(03)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(06)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YES/NO (03)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(06)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Fits learning Style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BIM is a Helpful Tool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BIM Facilitates Group 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9699" name="Title 1"/>
          <p:cNvSpPr>
            <a:spLocks noGrp="1"/>
          </p:cNvSpPr>
          <p:nvPr>
            <p:ph type="ctrTitle"/>
          </p:nvPr>
        </p:nvSpPr>
        <p:spPr>
          <a:xfrm>
            <a:off x="419100" y="1506538"/>
            <a:ext cx="8229600" cy="1470025"/>
          </a:xfrm>
        </p:spPr>
        <p:txBody>
          <a:bodyPr/>
          <a:lstStyle/>
          <a:p>
            <a:pPr eaLnBrk="1" hangingPunct="1">
              <a:tabLst>
                <a:tab pos="1487488" algn="l"/>
              </a:tabLst>
            </a:pPr>
            <a:r>
              <a:rPr lang="en-US" smtClean="0"/>
              <a:t>CE203X:  </a:t>
            </a:r>
            <a:br>
              <a:rPr lang="en-US" smtClean="0"/>
            </a:br>
            <a:r>
              <a:rPr lang="en-US" smtClean="0"/>
              <a:t>Software Applications in CE</a:t>
            </a:r>
            <a:br>
              <a:rPr lang="en-US" smtClean="0"/>
            </a:br>
            <a:r>
              <a:rPr lang="en-US" smtClean="0"/>
              <a:t>-Fall 08-</a:t>
            </a:r>
            <a:br>
              <a:rPr lang="en-US" smtClean="0"/>
            </a:br>
            <a:r>
              <a:rPr lang="en-US" sz="2800" smtClean="0"/>
              <a:t>(G.Salazar, C. Conron, L. Malloy)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8430" t="15128" r="23398" b="8205"/>
          <a:stretch>
            <a:fillRect/>
          </a:stretch>
        </p:blipFill>
        <p:spPr bwMode="auto">
          <a:xfrm>
            <a:off x="762000" y="295275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0" y="4334556"/>
          <a:ext cx="54864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18430" t="15128" r="23398" b="8205"/>
          <a:stretch>
            <a:fillRect/>
          </a:stretch>
        </p:blipFill>
        <p:spPr bwMode="auto">
          <a:xfrm>
            <a:off x="762000" y="295275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0" y="4563156"/>
          <a:ext cx="71628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191294" y="3915569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2188" y="4716463"/>
            <a:ext cx="167481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Civil 3D &amp; Google Earth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90600"/>
            <a:ext cx="4881563" cy="3657600"/>
          </a:xfrm>
        </p:spPr>
      </p:pic>
      <p:pic>
        <p:nvPicPr>
          <p:cNvPr id="3277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40238" y="3200400"/>
            <a:ext cx="4703762" cy="3657600"/>
          </a:xfrm>
        </p:spPr>
      </p:pic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28600" y="4876800"/>
            <a:ext cx="39624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r>
              <a:rPr lang="en-US"/>
              <a:t>The introduction of AutoCAD Civil 3D into the curriculum allows students to import data directly from Google Earth and create a rich base layer for a “student-sized” GIS.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18430" t="15128" r="23398" b="8205"/>
          <a:stretch>
            <a:fillRect/>
          </a:stretch>
        </p:blipFill>
        <p:spPr bwMode="auto">
          <a:xfrm>
            <a:off x="762000" y="295275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91294" y="3915569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2188" y="4716463"/>
            <a:ext cx="167481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0" y="4334556"/>
          <a:ext cx="9144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Freeform 11"/>
          <p:cNvSpPr/>
          <p:nvPr/>
        </p:nvSpPr>
        <p:spPr>
          <a:xfrm>
            <a:off x="4978400" y="947738"/>
            <a:ext cx="1243013" cy="3103562"/>
          </a:xfrm>
          <a:custGeom>
            <a:avLst/>
            <a:gdLst>
              <a:gd name="connsiteX0" fmla="*/ 508000 w 1242291"/>
              <a:gd name="connsiteY0" fmla="*/ 0 h 3103418"/>
              <a:gd name="connsiteX1" fmla="*/ 64655 w 1242291"/>
              <a:gd name="connsiteY1" fmla="*/ 1330036 h 3103418"/>
              <a:gd name="connsiteX2" fmla="*/ 120073 w 1242291"/>
              <a:gd name="connsiteY2" fmla="*/ 1593272 h 3103418"/>
              <a:gd name="connsiteX3" fmla="*/ 189345 w 1242291"/>
              <a:gd name="connsiteY3" fmla="*/ 1828800 h 3103418"/>
              <a:gd name="connsiteX4" fmla="*/ 203200 w 1242291"/>
              <a:gd name="connsiteY4" fmla="*/ 2064327 h 3103418"/>
              <a:gd name="connsiteX5" fmla="*/ 147782 w 1242291"/>
              <a:gd name="connsiteY5" fmla="*/ 2466109 h 3103418"/>
              <a:gd name="connsiteX6" fmla="*/ 286327 w 1242291"/>
              <a:gd name="connsiteY6" fmla="*/ 2798618 h 3103418"/>
              <a:gd name="connsiteX7" fmla="*/ 1048327 w 1242291"/>
              <a:gd name="connsiteY7" fmla="*/ 2937163 h 3103418"/>
              <a:gd name="connsiteX8" fmla="*/ 1242291 w 1242291"/>
              <a:gd name="connsiteY8" fmla="*/ 3103418 h 310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291" h="3103418">
                <a:moveTo>
                  <a:pt x="508000" y="0"/>
                </a:moveTo>
                <a:cubicBezTo>
                  <a:pt x="318655" y="532245"/>
                  <a:pt x="129310" y="1064491"/>
                  <a:pt x="64655" y="1330036"/>
                </a:cubicBezTo>
                <a:cubicBezTo>
                  <a:pt x="0" y="1595581"/>
                  <a:pt x="99291" y="1510145"/>
                  <a:pt x="120073" y="1593272"/>
                </a:cubicBezTo>
                <a:cubicBezTo>
                  <a:pt x="140855" y="1676399"/>
                  <a:pt x="175491" y="1750291"/>
                  <a:pt x="189345" y="1828800"/>
                </a:cubicBezTo>
                <a:cubicBezTo>
                  <a:pt x="203200" y="1907309"/>
                  <a:pt x="210127" y="1958109"/>
                  <a:pt x="203200" y="2064327"/>
                </a:cubicBezTo>
                <a:cubicBezTo>
                  <a:pt x="196273" y="2170545"/>
                  <a:pt x="133928" y="2343727"/>
                  <a:pt x="147782" y="2466109"/>
                </a:cubicBezTo>
                <a:cubicBezTo>
                  <a:pt x="161636" y="2588491"/>
                  <a:pt x="136236" y="2720109"/>
                  <a:pt x="286327" y="2798618"/>
                </a:cubicBezTo>
                <a:cubicBezTo>
                  <a:pt x="436418" y="2877127"/>
                  <a:pt x="889000" y="2886363"/>
                  <a:pt x="1048327" y="2937163"/>
                </a:cubicBezTo>
                <a:cubicBezTo>
                  <a:pt x="1207654" y="2987963"/>
                  <a:pt x="1203036" y="3041072"/>
                  <a:pt x="1242291" y="310341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7" rIns="91435" bIns="45717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18430" t="15128" r="23398" b="8205"/>
          <a:stretch>
            <a:fillRect/>
          </a:stretch>
        </p:blipFill>
        <p:spPr bwMode="auto">
          <a:xfrm>
            <a:off x="762000" y="295275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91294" y="3915569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2188" y="4716463"/>
            <a:ext cx="167481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0" y="4125289"/>
          <a:ext cx="9144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Freeform 11"/>
          <p:cNvSpPr/>
          <p:nvPr/>
        </p:nvSpPr>
        <p:spPr>
          <a:xfrm>
            <a:off x="4978400" y="947738"/>
            <a:ext cx="1243013" cy="3103562"/>
          </a:xfrm>
          <a:custGeom>
            <a:avLst/>
            <a:gdLst>
              <a:gd name="connsiteX0" fmla="*/ 508000 w 1242291"/>
              <a:gd name="connsiteY0" fmla="*/ 0 h 3103418"/>
              <a:gd name="connsiteX1" fmla="*/ 64655 w 1242291"/>
              <a:gd name="connsiteY1" fmla="*/ 1330036 h 3103418"/>
              <a:gd name="connsiteX2" fmla="*/ 120073 w 1242291"/>
              <a:gd name="connsiteY2" fmla="*/ 1593272 h 3103418"/>
              <a:gd name="connsiteX3" fmla="*/ 189345 w 1242291"/>
              <a:gd name="connsiteY3" fmla="*/ 1828800 h 3103418"/>
              <a:gd name="connsiteX4" fmla="*/ 203200 w 1242291"/>
              <a:gd name="connsiteY4" fmla="*/ 2064327 h 3103418"/>
              <a:gd name="connsiteX5" fmla="*/ 147782 w 1242291"/>
              <a:gd name="connsiteY5" fmla="*/ 2466109 h 3103418"/>
              <a:gd name="connsiteX6" fmla="*/ 286327 w 1242291"/>
              <a:gd name="connsiteY6" fmla="*/ 2798618 h 3103418"/>
              <a:gd name="connsiteX7" fmla="*/ 1048327 w 1242291"/>
              <a:gd name="connsiteY7" fmla="*/ 2937163 h 3103418"/>
              <a:gd name="connsiteX8" fmla="*/ 1242291 w 1242291"/>
              <a:gd name="connsiteY8" fmla="*/ 3103418 h 310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291" h="3103418">
                <a:moveTo>
                  <a:pt x="508000" y="0"/>
                </a:moveTo>
                <a:cubicBezTo>
                  <a:pt x="318655" y="532245"/>
                  <a:pt x="129310" y="1064491"/>
                  <a:pt x="64655" y="1330036"/>
                </a:cubicBezTo>
                <a:cubicBezTo>
                  <a:pt x="0" y="1595581"/>
                  <a:pt x="99291" y="1510145"/>
                  <a:pt x="120073" y="1593272"/>
                </a:cubicBezTo>
                <a:cubicBezTo>
                  <a:pt x="140855" y="1676399"/>
                  <a:pt x="175491" y="1750291"/>
                  <a:pt x="189345" y="1828800"/>
                </a:cubicBezTo>
                <a:cubicBezTo>
                  <a:pt x="203200" y="1907309"/>
                  <a:pt x="210127" y="1958109"/>
                  <a:pt x="203200" y="2064327"/>
                </a:cubicBezTo>
                <a:cubicBezTo>
                  <a:pt x="196273" y="2170545"/>
                  <a:pt x="133928" y="2343727"/>
                  <a:pt x="147782" y="2466109"/>
                </a:cubicBezTo>
                <a:cubicBezTo>
                  <a:pt x="161636" y="2588491"/>
                  <a:pt x="136236" y="2720109"/>
                  <a:pt x="286327" y="2798618"/>
                </a:cubicBezTo>
                <a:cubicBezTo>
                  <a:pt x="436418" y="2877127"/>
                  <a:pt x="889000" y="2886363"/>
                  <a:pt x="1048327" y="2937163"/>
                </a:cubicBezTo>
                <a:cubicBezTo>
                  <a:pt x="1207654" y="2987963"/>
                  <a:pt x="1203036" y="3041072"/>
                  <a:pt x="1242291" y="310341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7" rIns="91435" bIns="45717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0" y="4978400"/>
          <a:ext cx="22098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34824" name="Group 43"/>
          <p:cNvGrpSpPr>
            <a:grpSpLocks/>
          </p:cNvGrpSpPr>
          <p:nvPr/>
        </p:nvGrpSpPr>
        <p:grpSpPr bwMode="auto">
          <a:xfrm>
            <a:off x="3276600" y="676275"/>
            <a:ext cx="2895600" cy="4041775"/>
            <a:chOff x="3276600" y="381000"/>
            <a:chExt cx="2895600" cy="4040982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3505200" y="381000"/>
              <a:ext cx="1828800" cy="27141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667142" y="990458"/>
              <a:ext cx="1447516" cy="22860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76600" y="1828516"/>
              <a:ext cx="1701800" cy="30474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819512" y="2285604"/>
              <a:ext cx="1142776" cy="22860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05200" y="2971292"/>
              <a:ext cx="1473200" cy="30474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971906" y="3504587"/>
              <a:ext cx="1066591" cy="3175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505200" y="4039470"/>
              <a:ext cx="762000" cy="150782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4114860" y="3733112"/>
              <a:ext cx="609480" cy="30480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267200" y="4190252"/>
              <a:ext cx="1752600" cy="23173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762690" y="4012472"/>
              <a:ext cx="666619" cy="15240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Educational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To assess, test, and understand the capabilities of BIM concepts in improving coordination and communications among multidisciplinary design and construction teams</a:t>
            </a:r>
          </a:p>
          <a:p>
            <a:pPr eaLnBrk="1" hangingPunct="1"/>
            <a:r>
              <a:rPr lang="en-US" sz="2400" smtClean="0"/>
              <a:t>To assess, test, and understand the impact of BIM technology on educational models and to make recommendations for implementation into the civil engineering curricula.  </a:t>
            </a:r>
          </a:p>
          <a:p>
            <a:pPr eaLnBrk="1" hangingPunct="1"/>
            <a:r>
              <a:rPr lang="en-US" sz="2400" smtClean="0"/>
              <a:t>To prepare the students to function in the current practice of engineering and to become leaders in an industry gradually transformed </a:t>
            </a:r>
            <a:r>
              <a:rPr lang="en-US" smtClean="0"/>
              <a:t>by BIM.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Grafton s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5715000" cy="654050"/>
          </a:xfrm>
          <a:prstGeom prst="rect">
            <a:avLst/>
          </a:prstGeom>
          <a:noFill/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Site Location,</a:t>
            </a:r>
          </a:p>
          <a:p>
            <a:pPr>
              <a:defRPr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Commercial Zone: Grafton, MA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18430" t="15128" r="23398" b="8205"/>
          <a:stretch>
            <a:fillRect/>
          </a:stretch>
        </p:blipFill>
        <p:spPr bwMode="auto">
          <a:xfrm>
            <a:off x="762000" y="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91294" y="3620294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2188" y="4421188"/>
            <a:ext cx="167481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0" y="4038600"/>
          <a:ext cx="9144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Freeform 11"/>
          <p:cNvSpPr/>
          <p:nvPr/>
        </p:nvSpPr>
        <p:spPr>
          <a:xfrm>
            <a:off x="4978400" y="650875"/>
            <a:ext cx="1243013" cy="3103563"/>
          </a:xfrm>
          <a:custGeom>
            <a:avLst/>
            <a:gdLst>
              <a:gd name="connsiteX0" fmla="*/ 508000 w 1242291"/>
              <a:gd name="connsiteY0" fmla="*/ 0 h 3103418"/>
              <a:gd name="connsiteX1" fmla="*/ 64655 w 1242291"/>
              <a:gd name="connsiteY1" fmla="*/ 1330036 h 3103418"/>
              <a:gd name="connsiteX2" fmla="*/ 120073 w 1242291"/>
              <a:gd name="connsiteY2" fmla="*/ 1593272 h 3103418"/>
              <a:gd name="connsiteX3" fmla="*/ 189345 w 1242291"/>
              <a:gd name="connsiteY3" fmla="*/ 1828800 h 3103418"/>
              <a:gd name="connsiteX4" fmla="*/ 203200 w 1242291"/>
              <a:gd name="connsiteY4" fmla="*/ 2064327 h 3103418"/>
              <a:gd name="connsiteX5" fmla="*/ 147782 w 1242291"/>
              <a:gd name="connsiteY5" fmla="*/ 2466109 h 3103418"/>
              <a:gd name="connsiteX6" fmla="*/ 286327 w 1242291"/>
              <a:gd name="connsiteY6" fmla="*/ 2798618 h 3103418"/>
              <a:gd name="connsiteX7" fmla="*/ 1048327 w 1242291"/>
              <a:gd name="connsiteY7" fmla="*/ 2937163 h 3103418"/>
              <a:gd name="connsiteX8" fmla="*/ 1242291 w 1242291"/>
              <a:gd name="connsiteY8" fmla="*/ 3103418 h 310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291" h="3103418">
                <a:moveTo>
                  <a:pt x="508000" y="0"/>
                </a:moveTo>
                <a:cubicBezTo>
                  <a:pt x="318655" y="532245"/>
                  <a:pt x="129310" y="1064491"/>
                  <a:pt x="64655" y="1330036"/>
                </a:cubicBezTo>
                <a:cubicBezTo>
                  <a:pt x="0" y="1595581"/>
                  <a:pt x="99291" y="1510145"/>
                  <a:pt x="120073" y="1593272"/>
                </a:cubicBezTo>
                <a:cubicBezTo>
                  <a:pt x="140855" y="1676399"/>
                  <a:pt x="175491" y="1750291"/>
                  <a:pt x="189345" y="1828800"/>
                </a:cubicBezTo>
                <a:cubicBezTo>
                  <a:pt x="203200" y="1907309"/>
                  <a:pt x="210127" y="1958109"/>
                  <a:pt x="203200" y="2064327"/>
                </a:cubicBezTo>
                <a:cubicBezTo>
                  <a:pt x="196273" y="2170545"/>
                  <a:pt x="133928" y="2343727"/>
                  <a:pt x="147782" y="2466109"/>
                </a:cubicBezTo>
                <a:cubicBezTo>
                  <a:pt x="161636" y="2588491"/>
                  <a:pt x="136236" y="2720109"/>
                  <a:pt x="286327" y="2798618"/>
                </a:cubicBezTo>
                <a:cubicBezTo>
                  <a:pt x="436418" y="2877127"/>
                  <a:pt x="889000" y="2886363"/>
                  <a:pt x="1048327" y="2937163"/>
                </a:cubicBezTo>
                <a:cubicBezTo>
                  <a:pt x="1207654" y="2987963"/>
                  <a:pt x="1203036" y="3041072"/>
                  <a:pt x="1242291" y="310341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5" tIns="45717" rIns="91435" bIns="45717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6871" name="Group 43"/>
          <p:cNvGrpSpPr>
            <a:grpSpLocks/>
          </p:cNvGrpSpPr>
          <p:nvPr/>
        </p:nvGrpSpPr>
        <p:grpSpPr bwMode="auto">
          <a:xfrm>
            <a:off x="3276600" y="381000"/>
            <a:ext cx="2895600" cy="4041775"/>
            <a:chOff x="3276600" y="381000"/>
            <a:chExt cx="2895600" cy="4040982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3505200" y="381000"/>
              <a:ext cx="1828800" cy="27141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667142" y="990458"/>
              <a:ext cx="1447516" cy="22860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76600" y="1828516"/>
              <a:ext cx="1701800" cy="30474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819512" y="2285604"/>
              <a:ext cx="1142776" cy="22860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05200" y="2971292"/>
              <a:ext cx="1473200" cy="30474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971906" y="3504587"/>
              <a:ext cx="1066591" cy="3175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505200" y="4039470"/>
              <a:ext cx="762000" cy="150782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4114860" y="3733112"/>
              <a:ext cx="609480" cy="30480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267200" y="4190252"/>
              <a:ext cx="1752600" cy="23173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762690" y="4012472"/>
              <a:ext cx="666619" cy="152400"/>
            </a:xfrm>
            <a:prstGeom prst="line">
              <a:avLst/>
            </a:prstGeom>
            <a:ln w="381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Diagram 19"/>
          <p:cNvGraphicFramePr/>
          <p:nvPr/>
        </p:nvGraphicFramePr>
        <p:xfrm>
          <a:off x="0" y="4978400"/>
          <a:ext cx="4572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6873" name="Picture 7" descr="buildings"/>
          <p:cNvPicPr>
            <a:picLocks noChangeAspect="1" noChangeArrowheads="1"/>
          </p:cNvPicPr>
          <p:nvPr/>
        </p:nvPicPr>
        <p:blipFill>
          <a:blip r:embed="rId14" cstate="print"/>
          <a:srcRect l="68420" t="22644" r="8772" b="32155"/>
          <a:stretch>
            <a:fillRect/>
          </a:stretch>
        </p:blipFill>
        <p:spPr bwMode="auto">
          <a:xfrm>
            <a:off x="3597275" y="838200"/>
            <a:ext cx="13811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{3D}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8" y="838200"/>
            <a:ext cx="87471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5000625" y="858838"/>
            <a:ext cx="39084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    New England Paper Supply</a:t>
            </a:r>
          </a:p>
          <a:p>
            <a:r>
              <a:rPr lang="en-US">
                <a:solidFill>
                  <a:srgbClr val="FFFF00"/>
                </a:solidFill>
              </a:rPr>
              <a:t>    “One  Industrial Drive”</a:t>
            </a:r>
          </a:p>
          <a:p>
            <a:r>
              <a:rPr lang="en-US">
                <a:solidFill>
                  <a:srgbClr val="FFFF00"/>
                </a:solidFill>
              </a:rPr>
              <a:t>    Grafton, MA. 01519</a:t>
            </a:r>
          </a:p>
          <a:p>
            <a:r>
              <a:rPr lang="en-US" sz="1400" b="1" i="1">
                <a:solidFill>
                  <a:srgbClr val="FFFF00"/>
                </a:solidFill>
              </a:rPr>
              <a:t>Model by . D Deginault, H. Hoang &amp; T. Glover, 2008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7924800" y="5257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r>
              <a:rPr lang="en-US"/>
              <a:t>Westboro Rd.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1600200" y="5638800"/>
            <a:ext cx="22860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r>
              <a:rPr lang="en-US"/>
              <a:t>     Discovery Rd.</a:t>
            </a:r>
          </a:p>
        </p:txBody>
      </p:sp>
      <p:sp>
        <p:nvSpPr>
          <p:cNvPr id="37894" name="Title 8"/>
          <p:cNvSpPr>
            <a:spLocks noGrp="1"/>
          </p:cNvSpPr>
          <p:nvPr>
            <p:ph type="title"/>
          </p:nvPr>
        </p:nvSpPr>
        <p:spPr>
          <a:xfrm>
            <a:off x="439738" y="0"/>
            <a:ext cx="8264525" cy="996950"/>
          </a:xfrm>
        </p:spPr>
        <p:txBody>
          <a:bodyPr/>
          <a:lstStyle/>
          <a:p>
            <a:r>
              <a:rPr lang="en-US" smtClean="0"/>
              <a:t>Student’s Project</a:t>
            </a:r>
          </a:p>
        </p:txBody>
      </p:sp>
      <p:sp>
        <p:nvSpPr>
          <p:cNvPr id="37895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600200" y="838200"/>
            <a:ext cx="6172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0" y="4038600"/>
          <a:ext cx="9144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939" name="Group 26"/>
          <p:cNvGrpSpPr>
            <a:grpSpLocks/>
          </p:cNvGrpSpPr>
          <p:nvPr/>
        </p:nvGrpSpPr>
        <p:grpSpPr bwMode="auto">
          <a:xfrm>
            <a:off x="0" y="0"/>
            <a:ext cx="5638800" cy="4098925"/>
            <a:chOff x="762000" y="0"/>
            <a:chExt cx="7696200" cy="5257800"/>
          </a:xfrm>
        </p:grpSpPr>
        <p:pic>
          <p:nvPicPr>
            <p:cNvPr id="3994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18430" t="15128" r="23398" b="8205"/>
            <a:stretch>
              <a:fillRect/>
            </a:stretch>
          </p:blipFill>
          <p:spPr bwMode="auto">
            <a:xfrm>
              <a:off x="762000" y="0"/>
              <a:ext cx="76962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90313" y="3619510"/>
              <a:ext cx="1600554" cy="21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991673" y="4420870"/>
              <a:ext cx="1674878" cy="2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4978443" y="651625"/>
              <a:ext cx="1241533" cy="3103365"/>
            </a:xfrm>
            <a:custGeom>
              <a:avLst/>
              <a:gdLst>
                <a:gd name="connsiteX0" fmla="*/ 508000 w 1242291"/>
                <a:gd name="connsiteY0" fmla="*/ 0 h 3103418"/>
                <a:gd name="connsiteX1" fmla="*/ 64655 w 1242291"/>
                <a:gd name="connsiteY1" fmla="*/ 1330036 h 3103418"/>
                <a:gd name="connsiteX2" fmla="*/ 120073 w 1242291"/>
                <a:gd name="connsiteY2" fmla="*/ 1593272 h 3103418"/>
                <a:gd name="connsiteX3" fmla="*/ 189345 w 1242291"/>
                <a:gd name="connsiteY3" fmla="*/ 1828800 h 3103418"/>
                <a:gd name="connsiteX4" fmla="*/ 203200 w 1242291"/>
                <a:gd name="connsiteY4" fmla="*/ 2064327 h 3103418"/>
                <a:gd name="connsiteX5" fmla="*/ 147782 w 1242291"/>
                <a:gd name="connsiteY5" fmla="*/ 2466109 h 3103418"/>
                <a:gd name="connsiteX6" fmla="*/ 286327 w 1242291"/>
                <a:gd name="connsiteY6" fmla="*/ 2798618 h 3103418"/>
                <a:gd name="connsiteX7" fmla="*/ 1048327 w 1242291"/>
                <a:gd name="connsiteY7" fmla="*/ 2937163 h 3103418"/>
                <a:gd name="connsiteX8" fmla="*/ 1242291 w 1242291"/>
                <a:gd name="connsiteY8" fmla="*/ 3103418 h 310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291" h="3103418">
                  <a:moveTo>
                    <a:pt x="508000" y="0"/>
                  </a:moveTo>
                  <a:cubicBezTo>
                    <a:pt x="318655" y="532245"/>
                    <a:pt x="129310" y="1064491"/>
                    <a:pt x="64655" y="1330036"/>
                  </a:cubicBezTo>
                  <a:cubicBezTo>
                    <a:pt x="0" y="1595581"/>
                    <a:pt x="99291" y="1510145"/>
                    <a:pt x="120073" y="1593272"/>
                  </a:cubicBezTo>
                  <a:cubicBezTo>
                    <a:pt x="140855" y="1676399"/>
                    <a:pt x="175491" y="1750291"/>
                    <a:pt x="189345" y="1828800"/>
                  </a:cubicBezTo>
                  <a:cubicBezTo>
                    <a:pt x="203200" y="1907309"/>
                    <a:pt x="210127" y="1958109"/>
                    <a:pt x="203200" y="2064327"/>
                  </a:cubicBezTo>
                  <a:cubicBezTo>
                    <a:pt x="196273" y="2170545"/>
                    <a:pt x="133928" y="2343727"/>
                    <a:pt x="147782" y="2466109"/>
                  </a:cubicBezTo>
                  <a:cubicBezTo>
                    <a:pt x="161636" y="2588491"/>
                    <a:pt x="136236" y="2720109"/>
                    <a:pt x="286327" y="2798618"/>
                  </a:cubicBezTo>
                  <a:cubicBezTo>
                    <a:pt x="436418" y="2877127"/>
                    <a:pt x="889000" y="2886363"/>
                    <a:pt x="1048327" y="2937163"/>
                  </a:cubicBezTo>
                  <a:cubicBezTo>
                    <a:pt x="1207654" y="2987963"/>
                    <a:pt x="1203036" y="3041072"/>
                    <a:pt x="1242291" y="310341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46" name="Group 43"/>
            <p:cNvGrpSpPr>
              <a:grpSpLocks/>
            </p:cNvGrpSpPr>
            <p:nvPr/>
          </p:nvGrpSpPr>
          <p:grpSpPr bwMode="auto">
            <a:xfrm>
              <a:off x="3276600" y="381000"/>
              <a:ext cx="2895600" cy="4040982"/>
              <a:chOff x="3276600" y="381000"/>
              <a:chExt cx="2895600" cy="404098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10800000">
                <a:off x="3505072" y="380793"/>
                <a:ext cx="1828714" cy="2708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667405" y="990955"/>
                <a:ext cx="1447829" cy="22750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277566" y="1828622"/>
                <a:ext cx="1700877" cy="3054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819111" y="2287078"/>
                <a:ext cx="1144416" cy="22750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505072" y="2973039"/>
                <a:ext cx="1473371" cy="30341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2972637" y="3505473"/>
                <a:ext cx="1067036" cy="216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505072" y="4040075"/>
                <a:ext cx="762686" cy="15272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4115063" y="3734596"/>
                <a:ext cx="610898" cy="30550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267758" y="4192800"/>
                <a:ext cx="1752879" cy="23010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5762515" y="4013111"/>
                <a:ext cx="667916" cy="15167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947" name="Picture 7" descr="buildings"/>
            <p:cNvPicPr>
              <a:picLocks noChangeAspect="1" noChangeArrowheads="1"/>
            </p:cNvPicPr>
            <p:nvPr/>
          </p:nvPicPr>
          <p:blipFill>
            <a:blip r:embed="rId9" cstate="print"/>
            <a:srcRect l="68420" t="22644" r="8772" b="32155"/>
            <a:stretch>
              <a:fillRect/>
            </a:stretch>
          </p:blipFill>
          <p:spPr bwMode="auto">
            <a:xfrm>
              <a:off x="3597517" y="838200"/>
              <a:ext cx="1380883" cy="84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4" name="Diagram 23"/>
          <p:cNvGraphicFramePr/>
          <p:nvPr/>
        </p:nvGraphicFramePr>
        <p:xfrm>
          <a:off x="0" y="4978400"/>
          <a:ext cx="67818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9941" name="Picture 5" descr="http://aec.cadalyst.com/aec/data/articlestandard/aec/242005/165009/Revit_Structure.jpg"/>
          <p:cNvPicPr>
            <a:picLocks noChangeAspect="1" noChangeArrowheads="1"/>
          </p:cNvPicPr>
          <p:nvPr/>
        </p:nvPicPr>
        <p:blipFill>
          <a:blip r:embed="rId15" cstate="print"/>
          <a:srcRect l="26315" t="19298"/>
          <a:stretch>
            <a:fillRect/>
          </a:stretch>
        </p:blipFill>
        <p:spPr bwMode="auto">
          <a:xfrm>
            <a:off x="4876800" y="9906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 descr="R:\My_Documents\Revit\Salazar\ClassCaseStudy\images\Foundation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4038600" cy="708025"/>
          </a:xfrm>
          <a:prstGeom prst="rect">
            <a:avLst/>
          </a:prstGeom>
          <a:noFill/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Solid concrete slab with casings for support columns.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 descr="R:\My_Documents\Revit\Salazar\ClassCaseStudy\images\Column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3810000" cy="461963"/>
          </a:xfrm>
          <a:prstGeom prst="rect">
            <a:avLst/>
          </a:prstGeom>
          <a:noFill/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Support Columns in place.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 descr="R:\My_Documents\Revit\Salazar\ClassCaseStudy\images\Framing_Completed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267200" cy="708025"/>
          </a:xfrm>
          <a:prstGeom prst="rect">
            <a:avLst/>
          </a:prstGeom>
          <a:noFill/>
        </p:spPr>
        <p:txBody>
          <a:bodyPr lIns="91435" tIns="45717" rIns="91435" bIns="45717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Steel framing, beams and trusses to ensure strength and integrity.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4978400"/>
          <a:ext cx="9144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4038600"/>
          <a:ext cx="9144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0" y="0"/>
            <a:ext cx="5638800" cy="4098925"/>
            <a:chOff x="762000" y="0"/>
            <a:chExt cx="7696200" cy="5257800"/>
          </a:xfrm>
        </p:grpSpPr>
        <p:pic>
          <p:nvPicPr>
            <p:cNvPr id="2056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 l="18430" t="15128" r="23398" b="8205"/>
            <a:stretch>
              <a:fillRect/>
            </a:stretch>
          </p:blipFill>
          <p:spPr bwMode="auto">
            <a:xfrm>
              <a:off x="762000" y="0"/>
              <a:ext cx="76962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90313" y="3619510"/>
              <a:ext cx="1600554" cy="21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991673" y="4420870"/>
              <a:ext cx="1674878" cy="20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978443" y="651625"/>
              <a:ext cx="1241533" cy="3103365"/>
            </a:xfrm>
            <a:custGeom>
              <a:avLst/>
              <a:gdLst>
                <a:gd name="connsiteX0" fmla="*/ 508000 w 1242291"/>
                <a:gd name="connsiteY0" fmla="*/ 0 h 3103418"/>
                <a:gd name="connsiteX1" fmla="*/ 64655 w 1242291"/>
                <a:gd name="connsiteY1" fmla="*/ 1330036 h 3103418"/>
                <a:gd name="connsiteX2" fmla="*/ 120073 w 1242291"/>
                <a:gd name="connsiteY2" fmla="*/ 1593272 h 3103418"/>
                <a:gd name="connsiteX3" fmla="*/ 189345 w 1242291"/>
                <a:gd name="connsiteY3" fmla="*/ 1828800 h 3103418"/>
                <a:gd name="connsiteX4" fmla="*/ 203200 w 1242291"/>
                <a:gd name="connsiteY4" fmla="*/ 2064327 h 3103418"/>
                <a:gd name="connsiteX5" fmla="*/ 147782 w 1242291"/>
                <a:gd name="connsiteY5" fmla="*/ 2466109 h 3103418"/>
                <a:gd name="connsiteX6" fmla="*/ 286327 w 1242291"/>
                <a:gd name="connsiteY6" fmla="*/ 2798618 h 3103418"/>
                <a:gd name="connsiteX7" fmla="*/ 1048327 w 1242291"/>
                <a:gd name="connsiteY7" fmla="*/ 2937163 h 3103418"/>
                <a:gd name="connsiteX8" fmla="*/ 1242291 w 1242291"/>
                <a:gd name="connsiteY8" fmla="*/ 3103418 h 310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291" h="3103418">
                  <a:moveTo>
                    <a:pt x="508000" y="0"/>
                  </a:moveTo>
                  <a:cubicBezTo>
                    <a:pt x="318655" y="532245"/>
                    <a:pt x="129310" y="1064491"/>
                    <a:pt x="64655" y="1330036"/>
                  </a:cubicBezTo>
                  <a:cubicBezTo>
                    <a:pt x="0" y="1595581"/>
                    <a:pt x="99291" y="1510145"/>
                    <a:pt x="120073" y="1593272"/>
                  </a:cubicBezTo>
                  <a:cubicBezTo>
                    <a:pt x="140855" y="1676399"/>
                    <a:pt x="175491" y="1750291"/>
                    <a:pt x="189345" y="1828800"/>
                  </a:cubicBezTo>
                  <a:cubicBezTo>
                    <a:pt x="203200" y="1907309"/>
                    <a:pt x="210127" y="1958109"/>
                    <a:pt x="203200" y="2064327"/>
                  </a:cubicBezTo>
                  <a:cubicBezTo>
                    <a:pt x="196273" y="2170545"/>
                    <a:pt x="133928" y="2343727"/>
                    <a:pt x="147782" y="2466109"/>
                  </a:cubicBezTo>
                  <a:cubicBezTo>
                    <a:pt x="161636" y="2588491"/>
                    <a:pt x="136236" y="2720109"/>
                    <a:pt x="286327" y="2798618"/>
                  </a:cubicBezTo>
                  <a:cubicBezTo>
                    <a:pt x="436418" y="2877127"/>
                    <a:pt x="889000" y="2886363"/>
                    <a:pt x="1048327" y="2937163"/>
                  </a:cubicBezTo>
                  <a:cubicBezTo>
                    <a:pt x="1207654" y="2987963"/>
                    <a:pt x="1203036" y="3041072"/>
                    <a:pt x="1242291" y="3103418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60" name="Group 43"/>
            <p:cNvGrpSpPr>
              <a:grpSpLocks/>
            </p:cNvGrpSpPr>
            <p:nvPr/>
          </p:nvGrpSpPr>
          <p:grpSpPr bwMode="auto">
            <a:xfrm>
              <a:off x="3276600" y="381000"/>
              <a:ext cx="2895600" cy="4040982"/>
              <a:chOff x="3276600" y="381000"/>
              <a:chExt cx="2895600" cy="404098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rot="10800000">
                <a:off x="3505072" y="380793"/>
                <a:ext cx="1828714" cy="2708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2667405" y="990955"/>
                <a:ext cx="1447829" cy="22750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277566" y="1828622"/>
                <a:ext cx="1700877" cy="30544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2819111" y="2287078"/>
                <a:ext cx="1144416" cy="22750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505072" y="2973039"/>
                <a:ext cx="1473371" cy="30341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2972637" y="3505473"/>
                <a:ext cx="1067036" cy="216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505072" y="4040075"/>
                <a:ext cx="762686" cy="15272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115063" y="3734596"/>
                <a:ext cx="610898" cy="30550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267758" y="4192800"/>
                <a:ext cx="1752879" cy="23010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5762515" y="4013111"/>
                <a:ext cx="667916" cy="15167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4743450" y="2197100"/>
          <a:ext cx="4400550" cy="1928813"/>
        </p:xfrm>
        <a:graphic>
          <a:graphicData uri="http://schemas.openxmlformats.org/presentationml/2006/ole">
            <p:oleObj spid="_x0000_s2050" name="Photo Editor Photo" r:id="rId15" imgW="4877481" imgH="2448267" progId="">
              <p:embed/>
            </p:oleObj>
          </a:graphicData>
        </a:graphic>
      </p:graphicFrame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43313" y="0"/>
            <a:ext cx="550068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25"/>
          <p:cNvSpPr txBox="1">
            <a:spLocks noChangeArrowheads="1"/>
          </p:cNvSpPr>
          <p:nvPr/>
        </p:nvSpPr>
        <p:spPr bwMode="auto">
          <a:xfrm>
            <a:off x="7212013" y="6278563"/>
            <a:ext cx="13589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r>
              <a:rPr lang="en-US"/>
              <a:t>G. Salazar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smtClean="0"/>
              <a:t>New England Paper Supply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518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Cost</a:t>
            </a:r>
          </a:p>
          <a:p>
            <a:pPr>
              <a:buFont typeface="Arial" charset="0"/>
              <a:buNone/>
            </a:pPr>
            <a:r>
              <a:rPr lang="en-US" smtClean="0"/>
              <a:t>    </a:t>
            </a:r>
            <a:r>
              <a:rPr lang="en-US" sz="1800" smtClean="0"/>
              <a:t>Cost Breakdown:</a:t>
            </a:r>
          </a:p>
          <a:p>
            <a:pPr>
              <a:buFont typeface="Arial" charset="0"/>
              <a:buNone/>
            </a:pPr>
            <a:r>
              <a:rPr lang="en-US" sz="1800" smtClean="0"/>
              <a:t>	Warehouse Area:  30,274 ft² ---------------Cost $3,632,880.00</a:t>
            </a:r>
          </a:p>
          <a:p>
            <a:pPr>
              <a:buFont typeface="Arial" charset="0"/>
              <a:buNone/>
            </a:pPr>
            <a:r>
              <a:rPr lang="en-US" sz="1800" smtClean="0"/>
              <a:t>	 (unit price $120/ft²)</a:t>
            </a:r>
          </a:p>
          <a:p>
            <a:pPr>
              <a:buFont typeface="Arial" charset="0"/>
              <a:buNone/>
            </a:pPr>
            <a:r>
              <a:rPr lang="en-US" sz="1800" smtClean="0"/>
              <a:t>	 </a:t>
            </a:r>
          </a:p>
          <a:p>
            <a:pPr>
              <a:buFont typeface="Arial" charset="0"/>
              <a:buNone/>
            </a:pPr>
            <a:r>
              <a:rPr lang="en-US" sz="1800" smtClean="0"/>
              <a:t>	Office Area: 2, 468 ft² ------------------------ Cost:  $394,880.00</a:t>
            </a:r>
          </a:p>
          <a:p>
            <a:pPr>
              <a:buFont typeface="Arial" charset="0"/>
              <a:buNone/>
            </a:pPr>
            <a:r>
              <a:rPr lang="en-US" sz="1800" smtClean="0"/>
              <a:t>	(unit price $160/ft²)</a:t>
            </a:r>
          </a:p>
          <a:p>
            <a:pPr>
              <a:buFont typeface="Arial" charset="0"/>
              <a:buNone/>
            </a:pPr>
            <a:r>
              <a:rPr lang="en-US" sz="1800" smtClean="0"/>
              <a:t>      </a:t>
            </a:r>
          </a:p>
          <a:p>
            <a:pPr>
              <a:buFont typeface="Arial" charset="0"/>
              <a:buNone/>
            </a:pPr>
            <a:r>
              <a:rPr lang="en-US" sz="1800" smtClean="0"/>
              <a:t>	Paved Area: 42,600 ft</a:t>
            </a:r>
            <a:r>
              <a:rPr lang="en-US" sz="1800" baseline="30000" smtClean="0"/>
              <a:t>2</a:t>
            </a:r>
            <a:r>
              <a:rPr lang="en-US" sz="1800" smtClean="0"/>
              <a:t> ----------------------- Cost:  $170,500.00</a:t>
            </a:r>
          </a:p>
          <a:p>
            <a:pPr>
              <a:buFont typeface="Arial" charset="0"/>
              <a:buNone/>
            </a:pPr>
            <a:r>
              <a:rPr lang="en-US" sz="1800" smtClean="0"/>
              <a:t>	</a:t>
            </a:r>
          </a:p>
          <a:p>
            <a:pPr>
              <a:buFont typeface="Arial" charset="0"/>
              <a:buNone/>
            </a:pPr>
            <a:r>
              <a:rPr lang="en-US" sz="1800" b="1" smtClean="0"/>
              <a:t>	Total:  $4,198,260.00</a:t>
            </a:r>
            <a:endParaRPr lang="en-US" sz="1800" smtClean="0"/>
          </a:p>
          <a:p>
            <a:pPr>
              <a:buFont typeface="Arial" charset="0"/>
              <a:buNone/>
            </a:pPr>
            <a:endParaRPr lang="en-US" sz="1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2150" y="228600"/>
            <a:ext cx="7759700" cy="1130300"/>
          </a:xfrm>
        </p:spPr>
        <p:txBody>
          <a:bodyPr/>
          <a:lstStyle/>
          <a:p>
            <a:r>
              <a:rPr lang="en-US" smtClean="0"/>
              <a:t>Levels of Cognitive Ability &amp; Skills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8458200" cy="5181600"/>
          </a:xfrm>
        </p:spPr>
        <p:txBody>
          <a:bodyPr/>
          <a:lstStyle/>
          <a:p>
            <a:pPr marL="608013" indent="-608013">
              <a:lnSpc>
                <a:spcPct val="90000"/>
              </a:lnSpc>
              <a:buFontTx/>
              <a:buAutoNum type="arabicPeriod"/>
              <a:tabLst>
                <a:tab pos="1487488" algn="l"/>
              </a:tabLst>
            </a:pPr>
            <a:r>
              <a:rPr lang="en-US" sz="2400" smtClean="0"/>
              <a:t>Knowledge.					1. Familiarity</a:t>
            </a:r>
          </a:p>
          <a:p>
            <a:pPr marL="608013" indent="-608013">
              <a:lnSpc>
                <a:spcPct val="90000"/>
              </a:lnSpc>
              <a:buFontTx/>
              <a:buAutoNum type="arabicPeriod"/>
              <a:tabLst>
                <a:tab pos="1487488" algn="l"/>
              </a:tabLst>
            </a:pPr>
            <a:r>
              <a:rPr lang="en-US" sz="2400" smtClean="0"/>
              <a:t>Comprehension.					2. Beginner</a:t>
            </a:r>
          </a:p>
          <a:p>
            <a:pPr marL="608013" indent="-608013">
              <a:lnSpc>
                <a:spcPct val="90000"/>
              </a:lnSpc>
              <a:buFontTx/>
              <a:buAutoNum type="arabicPeriod"/>
              <a:tabLst>
                <a:tab pos="1487488" algn="l"/>
              </a:tabLst>
            </a:pPr>
            <a:r>
              <a:rPr lang="en-US" sz="2400" smtClean="0"/>
              <a:t>Application.					3.Intermediate</a:t>
            </a:r>
          </a:p>
          <a:p>
            <a:pPr marL="608013" indent="-608013">
              <a:lnSpc>
                <a:spcPct val="90000"/>
              </a:lnSpc>
              <a:buFontTx/>
              <a:buAutoNum type="arabicPeriod" startAt="4"/>
              <a:tabLst>
                <a:tab pos="1487488" algn="l"/>
              </a:tabLst>
            </a:pPr>
            <a:r>
              <a:rPr lang="en-US" sz="2400" smtClean="0"/>
              <a:t>Analysis.						4. Advanced</a:t>
            </a:r>
          </a:p>
          <a:p>
            <a:pPr marL="608013" indent="-608013">
              <a:lnSpc>
                <a:spcPct val="90000"/>
              </a:lnSpc>
              <a:buFontTx/>
              <a:buAutoNum type="arabicPeriod" startAt="4"/>
              <a:tabLst>
                <a:tab pos="1487488" algn="l"/>
              </a:tabLst>
            </a:pPr>
            <a:r>
              <a:rPr lang="en-US" sz="2400" smtClean="0"/>
              <a:t>Synthesis. 					5. Expert</a:t>
            </a:r>
          </a:p>
          <a:p>
            <a:pPr marL="608013" indent="-608013">
              <a:lnSpc>
                <a:spcPct val="90000"/>
              </a:lnSpc>
              <a:buFontTx/>
              <a:buAutoNum type="arabicPeriod" startAt="4"/>
              <a:tabLst>
                <a:tab pos="1487488" algn="l"/>
              </a:tabLst>
            </a:pPr>
            <a:r>
              <a:rPr lang="en-US" sz="2400" smtClean="0"/>
              <a:t>Evaluation.</a:t>
            </a:r>
          </a:p>
          <a:p>
            <a:pPr marL="608013" indent="-608013">
              <a:lnSpc>
                <a:spcPct val="50000"/>
              </a:lnSpc>
              <a:buFont typeface="Arial" charset="0"/>
              <a:buNone/>
              <a:tabLst>
                <a:tab pos="1487488" algn="l"/>
              </a:tabLst>
            </a:pPr>
            <a:endParaRPr lang="en-US" smtClean="0"/>
          </a:p>
          <a:p>
            <a:pPr marL="608013" indent="-608013">
              <a:lnSpc>
                <a:spcPct val="50000"/>
              </a:lnSpc>
              <a:buFont typeface="Arial" charset="0"/>
              <a:buNone/>
              <a:tabLst>
                <a:tab pos="1487488" algn="l"/>
              </a:tabLst>
            </a:pPr>
            <a:r>
              <a:rPr lang="en-US" sz="1400" i="1" smtClean="0"/>
              <a:t>   </a:t>
            </a:r>
          </a:p>
          <a:p>
            <a:pPr marL="608013" indent="-608013">
              <a:lnSpc>
                <a:spcPct val="50000"/>
              </a:lnSpc>
              <a:buFont typeface="Arial" charset="0"/>
              <a:buNone/>
              <a:tabLst>
                <a:tab pos="1487488" algn="l"/>
              </a:tabLst>
            </a:pPr>
            <a:endParaRPr lang="en-US" sz="1400" i="1" smtClean="0"/>
          </a:p>
          <a:p>
            <a:pPr marL="608013" indent="-608013">
              <a:lnSpc>
                <a:spcPct val="50000"/>
              </a:lnSpc>
              <a:buFont typeface="Arial" charset="0"/>
              <a:buNone/>
              <a:tabLst>
                <a:tab pos="1487488" algn="l"/>
              </a:tabLst>
            </a:pPr>
            <a:endParaRPr lang="en-US" sz="1400" i="1" smtClean="0"/>
          </a:p>
          <a:p>
            <a:pPr marL="608013" indent="-608013">
              <a:lnSpc>
                <a:spcPct val="50000"/>
              </a:lnSpc>
              <a:buFont typeface="Arial" charset="0"/>
              <a:buNone/>
              <a:tabLst>
                <a:tab pos="1487488" algn="l"/>
              </a:tabLst>
            </a:pPr>
            <a:endParaRPr lang="en-US" sz="1400" i="1" smtClean="0"/>
          </a:p>
          <a:p>
            <a:pPr marL="608013" indent="-608013">
              <a:lnSpc>
                <a:spcPct val="50000"/>
              </a:lnSpc>
              <a:buFont typeface="Arial" charset="0"/>
              <a:buNone/>
              <a:tabLst>
                <a:tab pos="1487488" algn="l"/>
              </a:tabLst>
            </a:pPr>
            <a:r>
              <a:rPr lang="en-US" sz="1400" i="1" smtClean="0"/>
              <a:t>Reference:  Bloom. (1956)</a:t>
            </a:r>
          </a:p>
          <a:p>
            <a:pPr marL="608013" indent="-608013">
              <a:lnSpc>
                <a:spcPct val="50000"/>
              </a:lnSpc>
              <a:buFont typeface="Arial" charset="0"/>
              <a:buNone/>
              <a:tabLst>
                <a:tab pos="1487488" algn="l"/>
              </a:tabLst>
            </a:pPr>
            <a:r>
              <a:rPr lang="en-US" sz="1400" i="1" smtClean="0"/>
              <a:t>Taxonomy of Educational Objectives: </a:t>
            </a:r>
          </a:p>
          <a:p>
            <a:pPr marL="608013" indent="-608013">
              <a:lnSpc>
                <a:spcPct val="50000"/>
              </a:lnSpc>
              <a:buFont typeface="Arial" charset="0"/>
              <a:buNone/>
              <a:tabLst>
                <a:tab pos="1487488" algn="l"/>
              </a:tabLst>
            </a:pPr>
            <a:r>
              <a:rPr lang="en-US" sz="1400" i="1" smtClean="0"/>
              <a:t>The Classification of Educational Goals</a:t>
            </a:r>
            <a:r>
              <a:rPr lang="en-US" sz="3100" i="1" smtClean="0"/>
              <a:t> 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607175" y="1285875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5" tIns="45717" rIns="91435" bIns="45717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33738" y="1982788"/>
            <a:ext cx="3357562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5" tIns="45717" rIns="91435" bIns="45717">
            <a:spAutoFit/>
          </a:bodyPr>
          <a:lstStyle/>
          <a:p>
            <a:pPr eaLnBrk="0" hangingPunct="0"/>
            <a:r>
              <a:rPr lang="en-US" sz="2800">
                <a:latin typeface="Times New Roman" pitchFamily="18" charset="0"/>
              </a:rPr>
              <a:t>Increasing intellectual</a:t>
            </a:r>
          </a:p>
          <a:p>
            <a:pPr eaLnBrk="0" hangingPunct="0"/>
            <a:r>
              <a:rPr lang="en-US" sz="2800">
                <a:latin typeface="Times New Roman" pitchFamily="18" charset="0"/>
              </a:rPr>
              <a:t>challenge &amp; practice</a:t>
            </a:r>
          </a:p>
        </p:txBody>
      </p:sp>
      <p:sp>
        <p:nvSpPr>
          <p:cNvPr id="19462" name="Line 4"/>
          <p:cNvSpPr>
            <a:spLocks noChangeShapeType="1"/>
          </p:cNvSpPr>
          <p:nvPr/>
        </p:nvSpPr>
        <p:spPr bwMode="auto">
          <a:xfrm>
            <a:off x="3233738" y="1339850"/>
            <a:ext cx="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5" tIns="45717" rIns="91435" bIns="4571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4800" y="64150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59" name="Group 42"/>
          <p:cNvGrpSpPr>
            <a:grpSpLocks/>
          </p:cNvGrpSpPr>
          <p:nvPr/>
        </p:nvGrpSpPr>
        <p:grpSpPr bwMode="auto">
          <a:xfrm>
            <a:off x="1600200" y="3429000"/>
            <a:ext cx="6096000" cy="2590800"/>
            <a:chOff x="144" y="2160"/>
            <a:chExt cx="3840" cy="1632"/>
          </a:xfrm>
        </p:grpSpPr>
        <p:pic>
          <p:nvPicPr>
            <p:cNvPr id="45069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160"/>
              <a:ext cx="211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160"/>
              <a:ext cx="172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0" name="Rectangle 28"/>
          <p:cNvSpPr>
            <a:spLocks noChangeArrowheads="1"/>
          </p:cNvSpPr>
          <p:nvPr/>
        </p:nvSpPr>
        <p:spPr bwMode="auto">
          <a:xfrm>
            <a:off x="-26517600" y="29718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061" name="Text Box 34"/>
          <p:cNvSpPr txBox="1">
            <a:spLocks noChangeArrowheads="1"/>
          </p:cNvSpPr>
          <p:nvPr/>
        </p:nvSpPr>
        <p:spPr bwMode="auto">
          <a:xfrm>
            <a:off x="0" y="28956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Model by Byron, Puma &amp; Wolf-Jawroski, 2005</a:t>
            </a:r>
          </a:p>
        </p:txBody>
      </p:sp>
      <p:sp>
        <p:nvSpPr>
          <p:cNvPr id="45062" name="Text Box 36"/>
          <p:cNvSpPr txBox="1">
            <a:spLocks noChangeArrowheads="1"/>
          </p:cNvSpPr>
          <p:nvPr/>
        </p:nvSpPr>
        <p:spPr bwMode="auto">
          <a:xfrm>
            <a:off x="1600200" y="5943600"/>
            <a:ext cx="609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Object Oriented 3D Database Model for Fire Risk Analysis Studies,  by V. Samdadia 2004</a:t>
            </a:r>
          </a:p>
        </p:txBody>
      </p:sp>
      <p:sp>
        <p:nvSpPr>
          <p:cNvPr id="45063" name="Rectangle 38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Student Projects</a:t>
            </a:r>
          </a:p>
        </p:txBody>
      </p:sp>
      <p:pic>
        <p:nvPicPr>
          <p:cNvPr id="45064" name="Picture 39" descr="GODDARDHALL_MAP1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81400" y="838200"/>
            <a:ext cx="3200400" cy="1981200"/>
          </a:xfrm>
          <a:noFill/>
        </p:spPr>
      </p:pic>
      <p:pic>
        <p:nvPicPr>
          <p:cNvPr id="45065" name="Picture 40" descr="rendered 3D vi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35814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41"/>
          <p:cNvSpPr txBox="1">
            <a:spLocks noChangeArrowheads="1"/>
          </p:cNvSpPr>
          <p:nvPr/>
        </p:nvSpPr>
        <p:spPr bwMode="auto">
          <a:xfrm>
            <a:off x="3962400" y="2743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E-Buildings WPI Campus </a:t>
            </a:r>
          </a:p>
          <a:p>
            <a:r>
              <a:rPr lang="en-US" sz="1200" b="1" i="1">
                <a:latin typeface="Times New Roman" pitchFamily="18" charset="0"/>
              </a:rPr>
              <a:t>by Brault, Krol &amp; Molineaux, 2005</a:t>
            </a:r>
          </a:p>
        </p:txBody>
      </p:sp>
      <p:pic>
        <p:nvPicPr>
          <p:cNvPr id="45067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144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Text Box 45"/>
          <p:cNvSpPr txBox="1">
            <a:spLocks noChangeArrowheads="1"/>
          </p:cNvSpPr>
          <p:nvPr/>
        </p:nvSpPr>
        <p:spPr bwMode="auto">
          <a:xfrm>
            <a:off x="6629400" y="2743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Low  Income Housing Yucatan Mex, </a:t>
            </a:r>
          </a:p>
          <a:p>
            <a:r>
              <a:rPr lang="en-US" sz="1200" b="1" i="1">
                <a:latin typeface="Times New Roman" pitchFamily="18" charset="0"/>
              </a:rPr>
              <a:t>by Dzib, Pacheco, Puc, Perera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4800" y="64150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1600200" y="3505200"/>
            <a:ext cx="6096000" cy="2590800"/>
            <a:chOff x="144" y="2160"/>
            <a:chExt cx="3840" cy="1632"/>
          </a:xfrm>
        </p:grpSpPr>
        <p:pic>
          <p:nvPicPr>
            <p:cNvPr id="460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2160"/>
              <a:ext cx="2112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9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160"/>
              <a:ext cx="172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-26517600" y="2971800"/>
            <a:ext cx="4389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1600200" y="6019800"/>
            <a:ext cx="609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>
                <a:latin typeface="Times New Roman" pitchFamily="18" charset="0"/>
              </a:rPr>
              <a:t>Object Oriented 3D Database Model for Fire Risk Analysis Studies,  by V. Samdadia 2004</a:t>
            </a:r>
          </a:p>
        </p:txBody>
      </p:sp>
      <p:sp>
        <p:nvSpPr>
          <p:cNvPr id="46086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E- Projects 04 - 06</a:t>
            </a:r>
          </a:p>
        </p:txBody>
      </p:sp>
      <p:pic>
        <p:nvPicPr>
          <p:cNvPr id="46087" name="Picture 10" descr="GODDARDHALL_MAP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86400" y="838200"/>
            <a:ext cx="3200400" cy="1981200"/>
          </a:xfrm>
        </p:spPr>
      </p:pic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5181600" y="3048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>
                <a:latin typeface="Times New Roman" pitchFamily="18" charset="0"/>
              </a:rPr>
              <a:t>E-Buildings WPI Campus </a:t>
            </a:r>
          </a:p>
          <a:p>
            <a:pPr algn="ctr"/>
            <a:r>
              <a:rPr lang="en-US" sz="1200" b="1" i="1">
                <a:latin typeface="Times New Roman" pitchFamily="18" charset="0"/>
              </a:rPr>
              <a:t>by Brault, Krol &amp; Molineaux, 2005</a:t>
            </a:r>
          </a:p>
        </p:txBody>
      </p:sp>
      <p:sp>
        <p:nvSpPr>
          <p:cNvPr id="46089" name="TextBox 16"/>
          <p:cNvSpPr txBox="1">
            <a:spLocks noChangeArrowheads="1"/>
          </p:cNvSpPr>
          <p:nvPr/>
        </p:nvSpPr>
        <p:spPr bwMode="auto">
          <a:xfrm>
            <a:off x="2209800" y="2743200"/>
            <a:ext cx="140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5" action="ppaction://hlinkpres?slideindex=1&amp;slidetitle="/>
              </a:rPr>
              <a:t>E-Projects 06</a:t>
            </a:r>
            <a:endParaRPr lang="en-US"/>
          </a:p>
        </p:txBody>
      </p:sp>
      <p:sp>
        <p:nvSpPr>
          <p:cNvPr id="46090" name="TextBox 13"/>
          <p:cNvSpPr txBox="1">
            <a:spLocks noChangeArrowheads="1"/>
          </p:cNvSpPr>
          <p:nvPr/>
        </p:nvSpPr>
        <p:spPr bwMode="auto">
          <a:xfrm>
            <a:off x="2057400" y="3048000"/>
            <a:ext cx="1839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>
                <a:latin typeface="Times New Roman" pitchFamily="18" charset="0"/>
                <a:cs typeface="Times New Roman" pitchFamily="18" charset="0"/>
              </a:rPr>
              <a:t>E-Buildings WPI Campus</a:t>
            </a:r>
          </a:p>
          <a:p>
            <a:r>
              <a:rPr lang="en-US" sz="1200" b="1" i="1">
                <a:latin typeface="Times New Roman" pitchFamily="18" charset="0"/>
                <a:cs typeface="Times New Roman" pitchFamily="18" charset="0"/>
              </a:rPr>
              <a:t>by Halilaj &amp; Mills, 2006</a:t>
            </a:r>
          </a:p>
        </p:txBody>
      </p:sp>
      <p:pic>
        <p:nvPicPr>
          <p:cNvPr id="4609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838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Student Projects, 2007 – 08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7107" name="Content Placeholder 3" descr="UMassMQPfinalrender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4953000" cy="2700338"/>
          </a:xfrm>
        </p:spPr>
      </p:pic>
      <p:pic>
        <p:nvPicPr>
          <p:cNvPr id="47108" name="Picture 4" descr="EastHallfinal buildi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76600"/>
            <a:ext cx="40386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228600" y="3962400"/>
            <a:ext cx="502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i="1"/>
              <a:t>Model by N. Ambrosino, O. Cummings, M. Chachakis, J. Hehir. MQP 2008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4724400" y="5791200"/>
            <a:ext cx="5029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i="1"/>
              <a:t>Model by  J. Bellofatto, M. Frasier,, K.Forward, M. Wood, MQP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Industry Penetration &amp; Transformation</a:t>
            </a:r>
          </a:p>
        </p:txBody>
      </p:sp>
      <p:pic>
        <p:nvPicPr>
          <p:cNvPr id="48131" name="Picture 6" descr="Phase 0 A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371600"/>
            <a:ext cx="24384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 descr="MVC-069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 descr="Phase 5 Axo No Ro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667000"/>
            <a:ext cx="24384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9" descr="Phase 9 Ax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590800"/>
            <a:ext cx="2590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0" descr="Persp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962400"/>
            <a:ext cx="25146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11"/>
          <p:cNvSpPr txBox="1">
            <a:spLocks noChangeArrowheads="1"/>
          </p:cNvSpPr>
          <p:nvPr/>
        </p:nvSpPr>
        <p:spPr bwMode="auto">
          <a:xfrm>
            <a:off x="2133600" y="5943600"/>
            <a:ext cx="487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Vivarium at Harvard University, Polat, Beacon-Skanska,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Kaven Hall Proposed Renovation</a:t>
            </a:r>
          </a:p>
        </p:txBody>
      </p:sp>
      <p:pic>
        <p:nvPicPr>
          <p:cNvPr id="49155" name="Picture 4" descr="3D View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2860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student loun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22860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Study Room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371600"/>
            <a:ext cx="24384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 descr="Meeting R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00400"/>
            <a:ext cx="2286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3048000" y="5105400"/>
            <a:ext cx="487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Model by Aboulezz, Summer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55300" name="Text Box 4"/>
          <p:cNvSpPr>
            <a:spLocks noChangeArrowheads="1"/>
          </p:cNvSpPr>
          <p:nvPr>
            <p:ph type="body" idx="1"/>
          </p:nvPr>
        </p:nvSpPr>
        <p:spPr>
          <a:xfrm rot="10800000" flipV="1">
            <a:off x="457200" y="1600200"/>
            <a:ext cx="8229600" cy="4525963"/>
          </a:xfrm>
          <a:noFill/>
        </p:spPr>
        <p:txBody>
          <a:bodyPr/>
          <a:lstStyle/>
          <a:p>
            <a:pPr defTabSz="4389438" eaLnBrk="1" hangingPunct="1">
              <a:lnSpc>
                <a:spcPct val="80000"/>
              </a:lnSpc>
            </a:pPr>
            <a:r>
              <a:rPr lang="en-US" sz="2000" b="1" smtClean="0"/>
              <a:t>The BIM model facilitates the process of effective learning. It promotes active teamwork by involving the student in sharing, communicating, and group problem solving.  </a:t>
            </a:r>
          </a:p>
          <a:p>
            <a:pPr defTabSz="4389438" eaLnBrk="1" hangingPunct="1">
              <a:lnSpc>
                <a:spcPct val="80000"/>
              </a:lnSpc>
            </a:pPr>
            <a:r>
              <a:rPr lang="en-US" sz="2000" b="1" smtClean="0"/>
              <a:t>The BIM mode helps students to actively engage in the process of planning, designing, and interpreting construction related data. </a:t>
            </a:r>
          </a:p>
          <a:p>
            <a:pPr defTabSz="4389438" eaLnBrk="1" hangingPunct="1">
              <a:lnSpc>
                <a:spcPct val="80000"/>
              </a:lnSpc>
            </a:pPr>
            <a:r>
              <a:rPr lang="en-US" sz="2000" b="1" smtClean="0"/>
              <a:t>The student starts using the BIM software without necessarily requiring previous design and construction related experience or a high level of computer drafting skills.  </a:t>
            </a:r>
          </a:p>
          <a:p>
            <a:pPr defTabSz="4389438" eaLnBrk="1" hangingPunct="1">
              <a:lnSpc>
                <a:spcPct val="80000"/>
              </a:lnSpc>
            </a:pPr>
            <a:r>
              <a:rPr lang="en-US" sz="2000" b="1" smtClean="0"/>
              <a:t>The introduction of the BIM model within the CEE curriculum creates future career opportunities for the students by gaining a competitive advantage in the job market and also become agents of change impacting the way the industry works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is ahead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“True” Master Builder Program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0" y="2438400"/>
            <a:ext cx="4572000" cy="3186113"/>
            <a:chOff x="1440" y="2016"/>
            <a:chExt cx="2880" cy="2007"/>
          </a:xfrm>
        </p:grpSpPr>
        <p:pic>
          <p:nvPicPr>
            <p:cNvPr id="5120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2502" b="3751"/>
            <a:stretch>
              <a:fillRect/>
            </a:stretch>
          </p:blipFill>
          <p:spPr bwMode="auto">
            <a:xfrm>
              <a:off x="1440" y="2016"/>
              <a:ext cx="2880" cy="1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Text Box 5"/>
            <p:cNvSpPr txBox="1">
              <a:spLocks noChangeArrowheads="1"/>
            </p:cNvSpPr>
            <p:nvPr/>
          </p:nvSpPr>
          <p:spPr bwMode="auto">
            <a:xfrm>
              <a:off x="1824" y="3792"/>
              <a:ext cx="20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www.wpi.edu/~salazar/wpibim/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1" descr="Steel_Structure 3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295400"/>
            <a:ext cx="4800600" cy="4248150"/>
          </a:xfrm>
          <a:noFill/>
        </p:spPr>
      </p:pic>
      <p:sp>
        <p:nvSpPr>
          <p:cNvPr id="52227" name="Text Box 15"/>
          <p:cNvSpPr txBox="1">
            <a:spLocks noChangeArrowheads="1"/>
          </p:cNvSpPr>
          <p:nvPr/>
        </p:nvSpPr>
        <p:spPr bwMode="auto">
          <a:xfrm>
            <a:off x="3048000" y="457200"/>
            <a:ext cx="2555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alibri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6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Basic Elements for BIM Curricula</a:t>
            </a:r>
            <a:br>
              <a:rPr lang="en-US" sz="4000" smtClean="0"/>
            </a:br>
            <a:r>
              <a:rPr lang="en-US" sz="2000" i="1" smtClean="0"/>
              <a:t>(AGC-BIM Forum Educational Group)</a:t>
            </a:r>
            <a:endParaRPr lang="en-US" sz="4000" i="1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82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sz="2000" smtClean="0"/>
              <a:t>Learn the use of BIM-related software</a:t>
            </a:r>
          </a:p>
          <a:p>
            <a:pPr eaLnBrk="1" hangingPunct="1"/>
            <a:r>
              <a:rPr lang="en-US" altLang="zh-CN" sz="2000" smtClean="0"/>
              <a:t>Develop a thorough understanding of the lifecycle project development process and the role of owner, designer, builder, users &amp; other parties associated with the project</a:t>
            </a:r>
          </a:p>
          <a:p>
            <a:pPr eaLnBrk="1" hangingPunct="1"/>
            <a:r>
              <a:rPr lang="en-US" altLang="zh-CN" sz="2000" smtClean="0"/>
              <a:t>Incorporate multidisciplinary elements</a:t>
            </a:r>
          </a:p>
          <a:p>
            <a:pPr lvl="1" eaLnBrk="1" hangingPunct="1"/>
            <a:r>
              <a:rPr lang="en-US" altLang="zh-CN" sz="2400" smtClean="0"/>
              <a:t>Within academic units</a:t>
            </a:r>
          </a:p>
          <a:p>
            <a:pPr lvl="1" eaLnBrk="1" hangingPunct="1"/>
            <a:r>
              <a:rPr lang="en-US" altLang="zh-CN" sz="2400" smtClean="0"/>
              <a:t>With the Industry</a:t>
            </a:r>
          </a:p>
          <a:p>
            <a:pPr eaLnBrk="1" hangingPunct="1"/>
            <a:r>
              <a:rPr lang="en-US" altLang="zh-CN" sz="2000" smtClean="0"/>
              <a:t>Teach &amp; practice integrated behavior</a:t>
            </a:r>
          </a:p>
          <a:p>
            <a:pPr lvl="1" eaLnBrk="1" hangingPunct="1"/>
            <a:r>
              <a:rPr lang="en-US" altLang="zh-CN" sz="2400" smtClean="0"/>
              <a:t>Team members relationships &amp; respect</a:t>
            </a:r>
          </a:p>
          <a:p>
            <a:pPr lvl="1" eaLnBrk="1" hangingPunct="1"/>
            <a:r>
              <a:rPr lang="en-US" altLang="zh-CN" sz="2400" smtClean="0"/>
              <a:t>Teamwork (trust, communication, share information)</a:t>
            </a:r>
          </a:p>
          <a:p>
            <a:pPr lvl="1" eaLnBrk="1" hangingPunct="1"/>
            <a:r>
              <a:rPr lang="en-US" altLang="zh-CN" sz="2400" smtClean="0"/>
              <a:t>Ethics</a:t>
            </a:r>
          </a:p>
          <a:p>
            <a:pPr eaLnBrk="1" hangingPunct="1"/>
            <a:r>
              <a:rPr lang="en-US" altLang="zh-CN" sz="2400" smtClean="0"/>
              <a:t>Teach how to effectively deal with change</a:t>
            </a:r>
          </a:p>
          <a:p>
            <a:pPr eaLnBrk="1" hangingPunct="1"/>
            <a:endParaRPr lang="en-US" altLang="zh-CN" sz="2400" smtClean="0"/>
          </a:p>
          <a:p>
            <a:pPr eaLnBrk="1" hangingPunct="1"/>
            <a:endParaRPr lang="en-US" altLang="zh-CN" sz="2400" smtClean="0"/>
          </a:p>
          <a:p>
            <a:pPr eaLnBrk="1" hangingPunct="1">
              <a:buFontTx/>
              <a:buNone/>
            </a:pPr>
            <a:endParaRPr lang="en-US" altLang="zh-CN" sz="2400" smtClean="0"/>
          </a:p>
          <a:p>
            <a:pPr eaLnBrk="1" hangingPunct="1"/>
            <a:endParaRPr lang="en-US" altLang="zh-C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28600"/>
            <a:ext cx="8391525" cy="1143000"/>
          </a:xfrm>
        </p:spPr>
        <p:txBody>
          <a:bodyPr/>
          <a:lstStyle/>
          <a:p>
            <a:pPr eaLnBrk="1" hangingPunct="1"/>
            <a:r>
              <a:rPr lang="en-US" smtClean="0"/>
              <a:t>How has WPI done it? 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037570" y="1125890"/>
          <a:ext cx="6961757" cy="492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5589588" y="1179513"/>
            <a:ext cx="65246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64" tIns="32132" rIns="64264" bIns="32132">
            <a:spAutoFit/>
          </a:bodyPr>
          <a:lstStyle/>
          <a:p>
            <a:r>
              <a:rPr lang="en-US"/>
              <a:t>2000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196138" y="2251075"/>
            <a:ext cx="16446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64" tIns="32132" rIns="64264" bIns="32132">
            <a:spAutoFit/>
          </a:bodyPr>
          <a:lstStyle/>
          <a:p>
            <a:r>
              <a:rPr lang="en-US"/>
              <a:t>2000 – to-date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7785100" y="3255963"/>
            <a:ext cx="6524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64" tIns="32132" rIns="64264" bIns="32132">
            <a:spAutoFit/>
          </a:bodyPr>
          <a:lstStyle/>
          <a:p>
            <a:r>
              <a:rPr lang="en-US"/>
              <a:t>2001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7302500" y="4767263"/>
            <a:ext cx="15922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64" tIns="32132" rIns="64264" bIns="32132">
            <a:spAutoFit/>
          </a:bodyPr>
          <a:lstStyle/>
          <a:p>
            <a:r>
              <a:rPr lang="en-US"/>
              <a:t>2003 - to-date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449263" y="3749675"/>
            <a:ext cx="16446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64" tIns="32132" rIns="64264" bIns="32132">
            <a:spAutoFit/>
          </a:bodyPr>
          <a:lstStyle/>
          <a:p>
            <a:r>
              <a:rPr lang="en-US"/>
              <a:t>2003 – to-date</a:t>
            </a:r>
          </a:p>
        </p:txBody>
      </p:sp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1038225" y="4767263"/>
            <a:ext cx="6524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64" tIns="32132" rIns="64264" bIns="32132">
            <a:spAutoFit/>
          </a:bodyPr>
          <a:lstStyle/>
          <a:p>
            <a:r>
              <a:rPr lang="en-US"/>
              <a:t>2006</a:t>
            </a:r>
          </a:p>
        </p:txBody>
      </p: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1038225" y="2090738"/>
            <a:ext cx="6524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64" tIns="32132" rIns="64264" bIns="32132">
            <a:spAutoFit/>
          </a:bodyPr>
          <a:lstStyle/>
          <a:p>
            <a:r>
              <a:rPr lang="en-US"/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2263" y="1143000"/>
          <a:ext cx="4325257" cy="4064000"/>
        </p:xfrm>
        <a:graphic>
          <a:graphicData uri="http://schemas.openxmlformats.org/drawingml/2006/table">
            <a:tbl>
              <a:tblPr/>
              <a:tblGrid>
                <a:gridCol w="522514"/>
                <a:gridCol w="2293257"/>
                <a:gridCol w="754743"/>
                <a:gridCol w="754743"/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Civil 3D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Revit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chemeClr val="accent1"/>
                          </a:solidFill>
                          <a:latin typeface="Times New Roman"/>
                        </a:rPr>
                        <a:t>1030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accent1"/>
                          </a:solidFill>
                          <a:latin typeface="Times New Roman"/>
                        </a:rPr>
                        <a:t>Civil Eng &amp; Comp Fund.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Analytical Mechanics I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Analytical Mechanics II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Intro to Anal and Design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Surveying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Steel Structures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Reinf. Conc. Structures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3010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Structural Eng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accent1"/>
                          </a:solidFill>
                          <a:latin typeface="Times New Roman"/>
                        </a:rPr>
                        <a:t>3020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latin typeface="Times New Roman"/>
                        </a:rPr>
                        <a:t>Project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accent1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solidFill>
                            <a:schemeClr val="accent1"/>
                          </a:solidFill>
                          <a:latin typeface="Times New Roman"/>
                        </a:rPr>
                        <a:t>Mangement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1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chemeClr val="accent1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Cost Est, Sch, &amp; Proj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Legal Aspects of Des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Arch Eng Sys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Control Surveying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Mat of Const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accent1"/>
                          </a:solidFill>
                          <a:latin typeface="Times New Roman"/>
                        </a:rPr>
                        <a:t>3030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accent1"/>
                          </a:solidFill>
                          <a:latin typeface="Times New Roman"/>
                        </a:rPr>
                        <a:t>Fund of </a:t>
                      </a:r>
                      <a:r>
                        <a:rPr lang="en-US" sz="1500" b="0" i="0" u="none" strike="noStrike" dirty="0" err="1">
                          <a:solidFill>
                            <a:schemeClr val="accent1"/>
                          </a:solidFill>
                          <a:latin typeface="Times New Roman"/>
                        </a:rPr>
                        <a:t>Civ</a:t>
                      </a:r>
                      <a:r>
                        <a:rPr lang="en-US" sz="1500" b="0" i="0" u="none" strike="noStrike" dirty="0">
                          <a:solidFill>
                            <a:schemeClr val="accent1"/>
                          </a:solidFill>
                          <a:latin typeface="Times New Roman"/>
                        </a:rPr>
                        <a:t> Eng AutoCAD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76800" y="1600200"/>
          <a:ext cx="4054124" cy="4688109"/>
        </p:xfrm>
        <a:graphic>
          <a:graphicData uri="http://schemas.openxmlformats.org/drawingml/2006/table">
            <a:tbl>
              <a:tblPr/>
              <a:tblGrid>
                <a:gridCol w="487884"/>
                <a:gridCol w="2141271"/>
                <a:gridCol w="720247"/>
                <a:gridCol w="704722"/>
              </a:tblGrid>
              <a:tr h="46331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Civil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3D cont’d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Revit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cont’d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3041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Soil Mech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3044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Found. Eng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chemeClr val="accent1"/>
                          </a:solidFill>
                          <a:latin typeface="Times New Roman"/>
                        </a:rPr>
                        <a:t>3050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chemeClr val="accent1"/>
                          </a:solidFill>
                          <a:latin typeface="Times New Roman"/>
                        </a:rPr>
                        <a:t>Intro to </a:t>
                      </a:r>
                      <a:r>
                        <a:rPr lang="en-US" sz="1500" b="0" i="0" u="none" strike="noStrike" dirty="0" err="1">
                          <a:solidFill>
                            <a:schemeClr val="accent1"/>
                          </a:solidFill>
                          <a:latin typeface="Times New Roman"/>
                        </a:rPr>
                        <a:t>Transp</a:t>
                      </a:r>
                      <a:r>
                        <a:rPr lang="en-US" sz="1500" b="0" i="0" u="none" strike="noStrike" dirty="0">
                          <a:solidFill>
                            <a:schemeClr val="accent1"/>
                          </a:solidFill>
                          <a:latin typeface="Times New Roman"/>
                        </a:rPr>
                        <a:t> Eng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accent1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3051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Into to Pave Mat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3059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Envir Eng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3060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Water Treat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3061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Waste Water Treat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3062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Hydraulics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3070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Urban and Envir Planning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3074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Envir Analysis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4007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Matrix Analysis of Struc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4017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Prestressed Concrete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4046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Experimental Soil Mech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4054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Soil &amp; Bit Materials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4060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Envir Eng Lab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4061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Hydrology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4071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Land use Devel &amp; Control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11"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406X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Haz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&amp; Indus Waste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Mang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X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111" marR="6111" marT="61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719" name="TextBox 5"/>
          <p:cNvSpPr txBox="1">
            <a:spLocks noChangeArrowheads="1"/>
          </p:cNvSpPr>
          <p:nvPr/>
        </p:nvSpPr>
        <p:spPr bwMode="auto">
          <a:xfrm>
            <a:off x="322263" y="230188"/>
            <a:ext cx="8609012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r>
              <a:rPr lang="en-US" sz="2500"/>
              <a:t>How is Teaching Modeling impacting our Educational Program?</a:t>
            </a:r>
            <a:endParaRPr lang="en-US" sz="2400"/>
          </a:p>
        </p:txBody>
      </p:sp>
      <p:sp>
        <p:nvSpPr>
          <p:cNvPr id="22720" name="TextBox 6"/>
          <p:cNvSpPr txBox="1">
            <a:spLocks noChangeArrowheads="1"/>
          </p:cNvSpPr>
          <p:nvPr/>
        </p:nvSpPr>
        <p:spPr bwMode="auto">
          <a:xfrm>
            <a:off x="304800" y="5486400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7" rIns="91435" bIns="45717">
            <a:spAutoFit/>
          </a:bodyPr>
          <a:lstStyle/>
          <a:p>
            <a:r>
              <a:rPr lang="en-US" sz="3600"/>
              <a:t>Qualifying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Research, 2000 - 2007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9600" y="914400"/>
            <a:ext cx="7467600" cy="1401763"/>
            <a:chOff x="480" y="768"/>
            <a:chExt cx="4608" cy="836"/>
          </a:xfrm>
        </p:grpSpPr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480" y="768"/>
              <a:ext cx="4608" cy="656"/>
              <a:chOff x="960" y="768"/>
              <a:chExt cx="4608" cy="656"/>
            </a:xfrm>
          </p:grpSpPr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960" y="768"/>
              <a:ext cx="912" cy="627"/>
            </p:xfrm>
            <a:graphic>
              <a:graphicData uri="http://schemas.openxmlformats.org/presentationml/2006/ole">
                <p:oleObj spid="_x0000_s1026" name="Photo Editor Photo" r:id="rId3" imgW="4285714" imgH="2619048" progId="MSPhotoEd.3">
                  <p:embed/>
                </p:oleObj>
              </a:graphicData>
            </a:graphic>
          </p:graphicFrame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1872" y="768"/>
              <a:ext cx="912" cy="638"/>
            </p:xfrm>
            <a:graphic>
              <a:graphicData uri="http://schemas.openxmlformats.org/presentationml/2006/ole">
                <p:oleObj spid="_x0000_s1027" name="Bitmap Image" r:id="rId4" imgW="9752381" imgH="8647619" progId="Paint.Picture">
                  <p:embed/>
                </p:oleObj>
              </a:graphicData>
            </a:graphic>
          </p:graphicFrame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2784" y="768"/>
              <a:ext cx="912" cy="624"/>
            </p:xfrm>
            <a:graphic>
              <a:graphicData uri="http://schemas.openxmlformats.org/presentationml/2006/ole">
                <p:oleObj spid="_x0000_s1028" name="Bitmap Image" r:id="rId5" imgW="6725589" imgH="3885714" progId="Paint.Picture">
                  <p:embed/>
                </p:oleObj>
              </a:graphicData>
            </a:graphic>
          </p:graphicFrame>
          <p:pic>
            <p:nvPicPr>
              <p:cNvPr id="1047" name="Picture 12" descr="MVC-004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56" y="768"/>
                <a:ext cx="912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8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696" y="768"/>
                <a:ext cx="960" cy="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46" name="Text Box 16"/>
            <p:cNvSpPr txBox="1">
              <a:spLocks noChangeArrowheads="1"/>
            </p:cNvSpPr>
            <p:nvPr/>
          </p:nvSpPr>
          <p:spPr bwMode="auto">
            <a:xfrm>
              <a:off x="1728" y="1440"/>
              <a:ext cx="220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i="1">
                  <a:latin typeface="Times New Roman" pitchFamily="18" charset="0"/>
                </a:rPr>
                <a:t>4D Model of the WPI Campus Center, Polat 2001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33400" y="2438400"/>
            <a:ext cx="7924800" cy="1646238"/>
            <a:chOff x="336" y="1536"/>
            <a:chExt cx="4992" cy="1037"/>
          </a:xfrm>
        </p:grpSpPr>
        <p:sp>
          <p:nvSpPr>
            <p:cNvPr id="1040" name="Text Box 22"/>
            <p:cNvSpPr txBox="1">
              <a:spLocks noChangeArrowheads="1"/>
            </p:cNvSpPr>
            <p:nvPr/>
          </p:nvSpPr>
          <p:spPr bwMode="auto">
            <a:xfrm>
              <a:off x="1680" y="2400"/>
              <a:ext cx="23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i="1">
                  <a:latin typeface="Times New Roman" pitchFamily="18" charset="0"/>
                </a:rPr>
                <a:t>BIM on GIS of  WPI Kaven Hall, Samdadia, 2004-05</a:t>
              </a:r>
            </a:p>
          </p:txBody>
        </p:sp>
        <p:grpSp>
          <p:nvGrpSpPr>
            <p:cNvPr id="1041" name="Group 33"/>
            <p:cNvGrpSpPr>
              <a:grpSpLocks/>
            </p:cNvGrpSpPr>
            <p:nvPr/>
          </p:nvGrpSpPr>
          <p:grpSpPr bwMode="auto">
            <a:xfrm>
              <a:off x="336" y="1536"/>
              <a:ext cx="4992" cy="935"/>
              <a:chOff x="336" y="1536"/>
              <a:chExt cx="4992" cy="935"/>
            </a:xfrm>
          </p:grpSpPr>
          <p:pic>
            <p:nvPicPr>
              <p:cNvPr id="1042" name="Picture 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6" y="1536"/>
                <a:ext cx="1248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3" name="Picture 27" descr="Picture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84" y="1536"/>
                <a:ext cx="1824" cy="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" name="Picture 28" descr="Picture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310" y="1584"/>
                <a:ext cx="2018" cy="7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914400" y="4191000"/>
            <a:ext cx="7467600" cy="2027238"/>
            <a:chOff x="576" y="2640"/>
            <a:chExt cx="4704" cy="1277"/>
          </a:xfrm>
        </p:grpSpPr>
        <p:sp>
          <p:nvSpPr>
            <p:cNvPr id="1033" name="Text Box 23"/>
            <p:cNvSpPr txBox="1">
              <a:spLocks noChangeArrowheads="1"/>
            </p:cNvSpPr>
            <p:nvPr/>
          </p:nvSpPr>
          <p:spPr bwMode="auto">
            <a:xfrm>
              <a:off x="1488" y="3744"/>
              <a:ext cx="27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i="1">
                  <a:latin typeface="Times New Roman" pitchFamily="18" charset="0"/>
                </a:rPr>
                <a:t>BIM of Worcester Trial Courthouse, Mokbel &amp; Aboulezz, 2005-06</a:t>
              </a:r>
            </a:p>
          </p:txBody>
        </p:sp>
        <p:grpSp>
          <p:nvGrpSpPr>
            <p:cNvPr id="1034" name="Group 35"/>
            <p:cNvGrpSpPr>
              <a:grpSpLocks/>
            </p:cNvGrpSpPr>
            <p:nvPr/>
          </p:nvGrpSpPr>
          <p:grpSpPr bwMode="auto">
            <a:xfrm>
              <a:off x="576" y="2640"/>
              <a:ext cx="4704" cy="1100"/>
              <a:chOff x="576" y="2640"/>
              <a:chExt cx="4704" cy="1100"/>
            </a:xfrm>
          </p:grpSpPr>
          <p:pic>
            <p:nvPicPr>
              <p:cNvPr id="1035" name="Picture 20" descr="Steel_Structure 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17386" t="29729" r="14592" b="14900"/>
              <a:stretch>
                <a:fillRect/>
              </a:stretch>
            </p:blipFill>
            <p:spPr bwMode="auto">
              <a:xfrm>
                <a:off x="1968" y="2640"/>
                <a:ext cx="1913" cy="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36" name="Group 34"/>
              <p:cNvGrpSpPr>
                <a:grpSpLocks/>
              </p:cNvGrpSpPr>
              <p:nvPr/>
            </p:nvGrpSpPr>
            <p:grpSpPr bwMode="auto">
              <a:xfrm>
                <a:off x="576" y="2640"/>
                <a:ext cx="4704" cy="1097"/>
                <a:chOff x="576" y="2640"/>
                <a:chExt cx="4704" cy="1097"/>
              </a:xfrm>
            </p:grpSpPr>
            <p:pic>
              <p:nvPicPr>
                <p:cNvPr id="1037" name="Picture 19" descr="Piles_plan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76" y="2685"/>
                  <a:ext cx="1397" cy="10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8" name="Picture 30" descr="Steel_Structure 2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3883" y="2685"/>
                  <a:ext cx="1397" cy="9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9" name="Picture 3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3888" y="2640"/>
                  <a:ext cx="1392" cy="10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553200" y="2971800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{3D}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00200"/>
            <a:ext cx="3200400" cy="1668463"/>
          </a:xfrm>
          <a:solidFill>
            <a:srgbClr val="FFFFCC"/>
          </a:solidFill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2895600" cy="16811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24580" name="Picture 8" descr="4D+bar ch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CSTP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505200"/>
            <a:ext cx="3124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381000" y="304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solidFill>
                  <a:schemeClr val="tx2"/>
                </a:solidFill>
                <a:latin typeface="+mn-lt"/>
                <a:cs typeface="+mn-cs"/>
              </a:rPr>
              <a:t>Graduate Courses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 585 Term Projects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5562600" y="32004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Model by Y. Selamoglu, 2002</a:t>
            </a: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0" y="5867400"/>
            <a:ext cx="480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4D Model by D. Manescu, J. Skoropowski &amp; T. Farah, 2003</a:t>
            </a:r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914400" y="32004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Model by M. Aboulezz &amp; H. Mokbel, 2002</a:t>
            </a:r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5105400" y="5715000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i="1">
                <a:latin typeface="Times New Roman" pitchFamily="18" charset="0"/>
              </a:rPr>
              <a:t>Model by Sweeney, Chang, Laherty &amp; Handler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1173</Words>
  <Application>Microsoft Office PowerPoint</Application>
  <PresentationFormat>On-screen Show (4:3)</PresentationFormat>
  <Paragraphs>403</Paragraphs>
  <Slides>37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Times New Roman</vt:lpstr>
      <vt:lpstr>宋体</vt:lpstr>
      <vt:lpstr>Office Theme</vt:lpstr>
      <vt:lpstr>Microsoft Photo Editor 3.0 Photo</vt:lpstr>
      <vt:lpstr>Bitmap Image</vt:lpstr>
      <vt:lpstr>Photo Editor Photo</vt:lpstr>
      <vt:lpstr>Slide 1</vt:lpstr>
      <vt:lpstr>Educational Objectives</vt:lpstr>
      <vt:lpstr>Levels of Cognitive Ability &amp; Skills</vt:lpstr>
      <vt:lpstr>Basic Elements for BIM Curricula (AGC-BIM Forum Educational Group)</vt:lpstr>
      <vt:lpstr>How has WPI done it?  </vt:lpstr>
      <vt:lpstr>Slide 6</vt:lpstr>
      <vt:lpstr>Research, 2000 - 2007</vt:lpstr>
      <vt:lpstr>Slide 8</vt:lpstr>
      <vt:lpstr>Slide 9</vt:lpstr>
      <vt:lpstr>Collaborative Term Project Spring 2008</vt:lpstr>
      <vt:lpstr>CE1030 Freshmen Class</vt:lpstr>
      <vt:lpstr>Learning Styles Dimensions Dr. Richard M. Felder North Carolina State University </vt:lpstr>
      <vt:lpstr>Students’ Perceived Value (CE1030)</vt:lpstr>
      <vt:lpstr>CE203X:   Software Applications in CE -Fall 08- (G.Salazar, C. Conron, L. Malloy)</vt:lpstr>
      <vt:lpstr>Slide 15</vt:lpstr>
      <vt:lpstr>Slide 16</vt:lpstr>
      <vt:lpstr>Civil 3D &amp; Google Earth</vt:lpstr>
      <vt:lpstr>Slide 18</vt:lpstr>
      <vt:lpstr>Slide 19</vt:lpstr>
      <vt:lpstr>Slide 20</vt:lpstr>
      <vt:lpstr>Slide 21</vt:lpstr>
      <vt:lpstr>Student’s Project</vt:lpstr>
      <vt:lpstr>Slide 23</vt:lpstr>
      <vt:lpstr>Slide 24</vt:lpstr>
      <vt:lpstr>Slide 25</vt:lpstr>
      <vt:lpstr>Slide 26</vt:lpstr>
      <vt:lpstr>Slide 27</vt:lpstr>
      <vt:lpstr>Slide 28</vt:lpstr>
      <vt:lpstr>New England Paper Supply</vt:lpstr>
      <vt:lpstr>Student Projects</vt:lpstr>
      <vt:lpstr>E- Projects 04 - 06</vt:lpstr>
      <vt:lpstr>Student Projects, 2007 – 08 </vt:lpstr>
      <vt:lpstr>Industry Penetration &amp; Transformation</vt:lpstr>
      <vt:lpstr>Kaven Hall Proposed Renovation</vt:lpstr>
      <vt:lpstr>Lessons Learned</vt:lpstr>
      <vt:lpstr>What is ahead</vt:lpstr>
      <vt:lpstr>Slide 37</vt:lpstr>
    </vt:vector>
  </TitlesOfParts>
  <Company>Worcester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Salazar, Guillermo F.</dc:creator>
  <cp:lastModifiedBy>user</cp:lastModifiedBy>
  <cp:revision>13</cp:revision>
  <dcterms:created xsi:type="dcterms:W3CDTF">2008-09-24T15:17:33Z</dcterms:created>
  <dcterms:modified xsi:type="dcterms:W3CDTF">2009-07-22T22:59:57Z</dcterms:modified>
</cp:coreProperties>
</file>